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36" r:id="rId3"/>
    <p:sldId id="472" r:id="rId4"/>
    <p:sldId id="473" r:id="rId5"/>
    <p:sldId id="486" r:id="rId6"/>
    <p:sldId id="457" r:id="rId7"/>
    <p:sldId id="469" r:id="rId8"/>
    <p:sldId id="440" r:id="rId9"/>
    <p:sldId id="460" r:id="rId10"/>
    <p:sldId id="464" r:id="rId11"/>
    <p:sldId id="487" r:id="rId12"/>
    <p:sldId id="488" r:id="rId13"/>
    <p:sldId id="489" r:id="rId14"/>
    <p:sldId id="444" r:id="rId1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40" autoAdjust="0"/>
    <p:restoredTop sz="94660"/>
  </p:normalViewPr>
  <p:slideViewPr>
    <p:cSldViewPr snapToGrid="0">
      <p:cViewPr varScale="1">
        <p:scale>
          <a:sx n="88" d="100"/>
          <a:sy n="88" d="100"/>
        </p:scale>
        <p:origin x="86" y="1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niša ᵀᴴᴱ ᴼᴿᴵᴳᴵᴻᴬᴸ Wolfenstein" userId="215f646470bc261a" providerId="LiveId" clId="{72CD096B-F530-476D-BF7A-40A95C76BA01}"/>
    <pc:docChg chg="modSld">
      <pc:chgData name="Siniša ᵀᴴᴱ ᴼᴿᴵᴳᴵᴻᴬᴸ Wolfenstein" userId="215f646470bc261a" providerId="LiveId" clId="{72CD096B-F530-476D-BF7A-40A95C76BA01}" dt="2021-04-07T09:46:04.112" v="22" actId="20577"/>
      <pc:docMkLst>
        <pc:docMk/>
      </pc:docMkLst>
      <pc:sldChg chg="modSp">
        <pc:chgData name="Siniša ᵀᴴᴱ ᴼᴿᴵᴳᴵᴻᴬᴸ Wolfenstein" userId="215f646470bc261a" providerId="LiveId" clId="{72CD096B-F530-476D-BF7A-40A95C76BA01}" dt="2021-04-07T09:46:04.112" v="22" actId="20577"/>
        <pc:sldMkLst>
          <pc:docMk/>
          <pc:sldMk cId="1473559465" sldId="256"/>
        </pc:sldMkLst>
        <pc:spChg chg="mod">
          <ac:chgData name="Siniša ᵀᴴᴱ ᴼᴿᴵᴳᴵᴻᴬᴸ Wolfenstein" userId="215f646470bc261a" providerId="LiveId" clId="{72CD096B-F530-476D-BF7A-40A95C76BA01}" dt="2021-04-07T09:46:04.112" v="22" actId="20577"/>
          <ac:spMkLst>
            <pc:docMk/>
            <pc:sldMk cId="1473559465" sldId="256"/>
            <ac:spMk id="3" creationId="{1DEA2198-4687-4966-8D99-48F3FDF0BDE4}"/>
          </ac:spMkLst>
        </pc:spChg>
      </pc:sldChg>
      <pc:sldChg chg="modSp">
        <pc:chgData name="Siniša ᵀᴴᴱ ᴼᴿᴵᴳᴵᴻᴬᴸ Wolfenstein" userId="215f646470bc261a" providerId="LiveId" clId="{72CD096B-F530-476D-BF7A-40A95C76BA01}" dt="2021-04-07T09:45:55.869" v="19" actId="1036"/>
        <pc:sldMkLst>
          <pc:docMk/>
          <pc:sldMk cId="386841859" sldId="436"/>
        </pc:sldMkLst>
        <pc:spChg chg="mod">
          <ac:chgData name="Siniša ᵀᴴᴱ ᴼᴿᴵᴳᴵᴻᴬᴸ Wolfenstein" userId="215f646470bc261a" providerId="LiveId" clId="{72CD096B-F530-476D-BF7A-40A95C76BA01}" dt="2021-04-07T09:41:55.766" v="11" actId="20577"/>
          <ac:spMkLst>
            <pc:docMk/>
            <pc:sldMk cId="386841859" sldId="436"/>
            <ac:spMk id="7" creationId="{0256D9EB-C20B-45FA-9F3D-124012366C9E}"/>
          </ac:spMkLst>
        </pc:spChg>
        <pc:picChg chg="mod">
          <ac:chgData name="Siniša ᵀᴴᴱ ᴼᴿᴵᴳᴵᴻᴬᴸ Wolfenstein" userId="215f646470bc261a" providerId="LiveId" clId="{72CD096B-F530-476D-BF7A-40A95C76BA01}" dt="2021-04-07T09:45:55.869" v="19" actId="1036"/>
          <ac:picMkLst>
            <pc:docMk/>
            <pc:sldMk cId="386841859" sldId="436"/>
            <ac:picMk id="2" creationId="{79AB126F-5218-4223-8FB3-6BD5D18FF2B3}"/>
          </ac:picMkLst>
        </pc:picChg>
        <pc:picChg chg="mod">
          <ac:chgData name="Siniša ᵀᴴᴱ ᴼᴿᴵᴳᴵᴻᴬᴸ Wolfenstein" userId="215f646470bc261a" providerId="LiveId" clId="{72CD096B-F530-476D-BF7A-40A95C76BA01}" dt="2021-04-07T09:42:21.196" v="12" actId="14826"/>
          <ac:picMkLst>
            <pc:docMk/>
            <pc:sldMk cId="386841859" sldId="436"/>
            <ac:picMk id="4" creationId="{1B2619D9-4F98-4A11-8FFE-57C7EB1F529A}"/>
          </ac:picMkLst>
        </pc:picChg>
      </pc:sldChg>
    </pc:docChg>
  </pc:docChgLst>
  <pc:docChgLst>
    <pc:chgData name="Siniša ᵀᴴᴱ ᴼᴿᴵᴳᴵᴻᴬᴸ Wolfenstein" userId="215f646470bc261a" providerId="LiveId" clId="{5B3AD727-17C5-4E9A-BC9A-2BA0F1118264}"/>
    <pc:docChg chg="undo redo custSel addSld delSld modSld sldOrd">
      <pc:chgData name="Siniša ᵀᴴᴱ ᴼᴿᴵᴳᴵᴻᴬᴸ Wolfenstein" userId="215f646470bc261a" providerId="LiveId" clId="{5B3AD727-17C5-4E9A-BC9A-2BA0F1118264}" dt="2021-04-07T09:10:27.214" v="4919"/>
      <pc:docMkLst>
        <pc:docMk/>
      </pc:docMkLst>
      <pc:sldChg chg="modSp">
        <pc:chgData name="Siniša ᵀᴴᴱ ᴼᴿᴵᴳᴵᴻᴬᴸ Wolfenstein" userId="215f646470bc261a" providerId="LiveId" clId="{5B3AD727-17C5-4E9A-BC9A-2BA0F1118264}" dt="2021-04-07T06:05:58.647" v="14" actId="20577"/>
        <pc:sldMkLst>
          <pc:docMk/>
          <pc:sldMk cId="1473559465" sldId="256"/>
        </pc:sldMkLst>
        <pc:spChg chg="mod">
          <ac:chgData name="Siniša ᵀᴴᴱ ᴼᴿᴵᴳᴵᴻᴬᴸ Wolfenstein" userId="215f646470bc261a" providerId="LiveId" clId="{5B3AD727-17C5-4E9A-BC9A-2BA0F1118264}" dt="2021-04-07T06:05:58.647" v="14" actId="20577"/>
          <ac:spMkLst>
            <pc:docMk/>
            <pc:sldMk cId="1473559465" sldId="256"/>
            <ac:spMk id="3" creationId="{1DEA2198-4687-4966-8D99-48F3FDF0BDE4}"/>
          </ac:spMkLst>
        </pc:spChg>
      </pc:sldChg>
      <pc:sldChg chg="del">
        <pc:chgData name="Siniša ᵀᴴᴱ ᴼᴿᴵᴳᴵᴻᴬᴸ Wolfenstein" userId="215f646470bc261a" providerId="LiveId" clId="{5B3AD727-17C5-4E9A-BC9A-2BA0F1118264}" dt="2021-04-07T06:06:53.449" v="15" actId="2696"/>
        <pc:sldMkLst>
          <pc:docMk/>
          <pc:sldMk cId="2122178903" sldId="288"/>
        </pc:sldMkLst>
      </pc:sldChg>
      <pc:sldChg chg="del">
        <pc:chgData name="Siniša ᵀᴴᴱ ᴼᴿᴵᴳᴵᴻᴬᴸ Wolfenstein" userId="215f646470bc261a" providerId="LiveId" clId="{5B3AD727-17C5-4E9A-BC9A-2BA0F1118264}" dt="2021-04-07T06:06:54.335" v="16" actId="2696"/>
        <pc:sldMkLst>
          <pc:docMk/>
          <pc:sldMk cId="1167673325" sldId="300"/>
        </pc:sldMkLst>
      </pc:sldChg>
      <pc:sldChg chg="modSp modAnim">
        <pc:chgData name="Siniša ᵀᴴᴱ ᴼᴿᴵᴳᴵᴻᴬᴸ Wolfenstein" userId="215f646470bc261a" providerId="LiveId" clId="{5B3AD727-17C5-4E9A-BC9A-2BA0F1118264}" dt="2021-04-07T06:09:41.626" v="92" actId="14100"/>
        <pc:sldMkLst>
          <pc:docMk/>
          <pc:sldMk cId="386841859" sldId="436"/>
        </pc:sldMkLst>
        <pc:spChg chg="mod">
          <ac:chgData name="Siniša ᵀᴴᴱ ᴼᴿᴵᴳᴵᴻᴬᴸ Wolfenstein" userId="215f646470bc261a" providerId="LiveId" clId="{5B3AD727-17C5-4E9A-BC9A-2BA0F1118264}" dt="2021-04-07T06:09:41.626" v="92" actId="14100"/>
          <ac:spMkLst>
            <pc:docMk/>
            <pc:sldMk cId="386841859" sldId="436"/>
            <ac:spMk id="6" creationId="{010AB125-9086-4261-98B4-FC5A0801347C}"/>
          </ac:spMkLst>
        </pc:spChg>
        <pc:spChg chg="mod">
          <ac:chgData name="Siniša ᵀᴴᴱ ᴼᴿᴵᴳᴵᴻᴬᴸ Wolfenstein" userId="215f646470bc261a" providerId="LiveId" clId="{5B3AD727-17C5-4E9A-BC9A-2BA0F1118264}" dt="2021-04-07T06:07:33.337" v="20" actId="20577"/>
          <ac:spMkLst>
            <pc:docMk/>
            <pc:sldMk cId="386841859" sldId="436"/>
            <ac:spMk id="7" creationId="{0256D9EB-C20B-45FA-9F3D-124012366C9E}"/>
          </ac:spMkLst>
        </pc:spChg>
        <pc:picChg chg="mod">
          <ac:chgData name="Siniša ᵀᴴᴱ ᴼᴿᴵᴳᴵᴻᴬᴸ Wolfenstein" userId="215f646470bc261a" providerId="LiveId" clId="{5B3AD727-17C5-4E9A-BC9A-2BA0F1118264}" dt="2021-04-07T06:08:56.748" v="86" actId="1076"/>
          <ac:picMkLst>
            <pc:docMk/>
            <pc:sldMk cId="386841859" sldId="436"/>
            <ac:picMk id="2" creationId="{79AB126F-5218-4223-8FB3-6BD5D18FF2B3}"/>
          </ac:picMkLst>
        </pc:picChg>
        <pc:picChg chg="mod">
          <ac:chgData name="Siniša ᵀᴴᴱ ᴼᴿᴵᴳᴵᴻᴬᴸ Wolfenstein" userId="215f646470bc261a" providerId="LiveId" clId="{5B3AD727-17C5-4E9A-BC9A-2BA0F1118264}" dt="2021-04-07T06:07:25.106" v="19" actId="14826"/>
          <ac:picMkLst>
            <pc:docMk/>
            <pc:sldMk cId="386841859" sldId="436"/>
            <ac:picMk id="4" creationId="{1B2619D9-4F98-4A11-8FFE-57C7EB1F529A}"/>
          </ac:picMkLst>
        </pc:picChg>
      </pc:sldChg>
      <pc:sldChg chg="addSp delSp modSp ord delAnim modAnim">
        <pc:chgData name="Siniša ᵀᴴᴱ ᴼᴿᴵᴳᴵᴻᴬᴸ Wolfenstein" userId="215f646470bc261a" providerId="LiveId" clId="{5B3AD727-17C5-4E9A-BC9A-2BA0F1118264}" dt="2021-04-07T06:31:14.863" v="685" actId="14100"/>
        <pc:sldMkLst>
          <pc:docMk/>
          <pc:sldMk cId="369717677" sldId="440"/>
        </pc:sldMkLst>
        <pc:spChg chg="add del mod">
          <ac:chgData name="Siniša ᵀᴴᴱ ᴼᴿᴵᴳᴵᴻᴬᴸ Wolfenstein" userId="215f646470bc261a" providerId="LiveId" clId="{5B3AD727-17C5-4E9A-BC9A-2BA0F1118264}" dt="2021-04-07T06:29:19.460" v="532" actId="478"/>
          <ac:spMkLst>
            <pc:docMk/>
            <pc:sldMk cId="369717677" sldId="440"/>
            <ac:spMk id="5" creationId="{49738CD7-F957-4993-9463-5DC6523C40D6}"/>
          </ac:spMkLst>
        </pc:spChg>
        <pc:spChg chg="mod">
          <ac:chgData name="Siniša ᵀᴴᴱ ᴼᴿᴵᴳᴵᴻᴬᴸ Wolfenstein" userId="215f646470bc261a" providerId="LiveId" clId="{5B3AD727-17C5-4E9A-BC9A-2BA0F1118264}" dt="2021-04-07T06:31:01.140" v="673" actId="20577"/>
          <ac:spMkLst>
            <pc:docMk/>
            <pc:sldMk cId="369717677" sldId="440"/>
            <ac:spMk id="6" creationId="{010AB125-9086-4261-98B4-FC5A0801347C}"/>
          </ac:spMkLst>
        </pc:spChg>
        <pc:spChg chg="add mod">
          <ac:chgData name="Siniša ᵀᴴᴱ ᴼᴿᴵᴳᴵᴻᴬᴸ Wolfenstein" userId="215f646470bc261a" providerId="LiveId" clId="{5B3AD727-17C5-4E9A-BC9A-2BA0F1118264}" dt="2021-04-07T06:31:14.863" v="685" actId="14100"/>
          <ac:spMkLst>
            <pc:docMk/>
            <pc:sldMk cId="369717677" sldId="440"/>
            <ac:spMk id="7" creationId="{73F6A110-B95F-4EB8-AFB1-E03B72F19052}"/>
          </ac:spMkLst>
        </pc:spChg>
        <pc:spChg chg="add del">
          <ac:chgData name="Siniša ᵀᴴᴱ ᴼᴿᴵᴳᴵᴻᴬᴸ Wolfenstein" userId="215f646470bc261a" providerId="LiveId" clId="{5B3AD727-17C5-4E9A-BC9A-2BA0F1118264}" dt="2021-04-07T06:27:39.074" v="517"/>
          <ac:spMkLst>
            <pc:docMk/>
            <pc:sldMk cId="369717677" sldId="440"/>
            <ac:spMk id="8" creationId="{7B6ABBA9-2989-43BC-B103-D4A325892944}"/>
          </ac:spMkLst>
        </pc:spChg>
        <pc:picChg chg="mod">
          <ac:chgData name="Siniša ᵀᴴᴱ ᴼᴿᴵᴳᴵᴻᴬᴸ Wolfenstein" userId="215f646470bc261a" providerId="LiveId" clId="{5B3AD727-17C5-4E9A-BC9A-2BA0F1118264}" dt="2021-04-07T06:31:06.216" v="676" actId="1036"/>
          <ac:picMkLst>
            <pc:docMk/>
            <pc:sldMk cId="369717677" sldId="440"/>
            <ac:picMk id="2" creationId="{B69E1C10-ACFD-49C4-B019-6B92ED78F85E}"/>
          </ac:picMkLst>
        </pc:picChg>
        <pc:picChg chg="mod">
          <ac:chgData name="Siniša ᵀᴴᴱ ᴼᴿᴵᴳᴵᴻᴬᴸ Wolfenstein" userId="215f646470bc261a" providerId="LiveId" clId="{5B3AD727-17C5-4E9A-BC9A-2BA0F1118264}" dt="2021-04-07T06:10:08.931" v="101" actId="14100"/>
          <ac:picMkLst>
            <pc:docMk/>
            <pc:sldMk cId="369717677" sldId="440"/>
            <ac:picMk id="4" creationId="{1B2619D9-4F98-4A11-8FFE-57C7EB1F529A}"/>
          </ac:picMkLst>
        </pc:picChg>
      </pc:sldChg>
      <pc:sldChg chg="modSp">
        <pc:chgData name="Siniša ᵀᴴᴱ ᴼᴿᴵᴳᴵᴻᴬᴸ Wolfenstein" userId="215f646470bc261a" providerId="LiveId" clId="{5B3AD727-17C5-4E9A-BC9A-2BA0F1118264}" dt="2021-04-07T09:07:25.436" v="4915" actId="20577"/>
        <pc:sldMkLst>
          <pc:docMk/>
          <pc:sldMk cId="1448836093" sldId="444"/>
        </pc:sldMkLst>
        <pc:spChg chg="mod">
          <ac:chgData name="Siniša ᵀᴴᴱ ᴼᴿᴵᴳᴵᴻᴬᴸ Wolfenstein" userId="215f646470bc261a" providerId="LiveId" clId="{5B3AD727-17C5-4E9A-BC9A-2BA0F1118264}" dt="2021-04-07T09:07:25.436" v="4915" actId="20577"/>
          <ac:spMkLst>
            <pc:docMk/>
            <pc:sldMk cId="1448836093" sldId="444"/>
            <ac:spMk id="18" creationId="{8619A0A9-4971-4637-BA0B-39A4F5D24D27}"/>
          </ac:spMkLst>
        </pc:spChg>
      </pc:sldChg>
      <pc:sldChg chg="delSp modSp ord delAnim">
        <pc:chgData name="Siniša ᵀᴴᴱ ᴼᴿᴵᴳᴵᴻᴬᴸ Wolfenstein" userId="215f646470bc261a" providerId="LiveId" clId="{5B3AD727-17C5-4E9A-BC9A-2BA0F1118264}" dt="2021-04-07T06:50:58.826" v="1185" actId="14100"/>
        <pc:sldMkLst>
          <pc:docMk/>
          <pc:sldMk cId="3065940442" sldId="457"/>
        </pc:sldMkLst>
        <pc:spChg chg="mod">
          <ac:chgData name="Siniša ᵀᴴᴱ ᴼᴿᴵᴳᴵᴻᴬᴸ Wolfenstein" userId="215f646470bc261a" providerId="LiveId" clId="{5B3AD727-17C5-4E9A-BC9A-2BA0F1118264}" dt="2021-04-07T06:50:58.826" v="1185" actId="14100"/>
          <ac:spMkLst>
            <pc:docMk/>
            <pc:sldMk cId="3065940442" sldId="457"/>
            <ac:spMk id="6" creationId="{010AB125-9086-4261-98B4-FC5A0801347C}"/>
          </ac:spMkLst>
        </pc:spChg>
        <pc:spChg chg="mod">
          <ac:chgData name="Siniša ᵀᴴᴱ ᴼᴿᴵᴳᴵᴻᴬᴸ Wolfenstein" userId="215f646470bc261a" providerId="LiveId" clId="{5B3AD727-17C5-4E9A-BC9A-2BA0F1118264}" dt="2021-04-07T06:47:04.010" v="1009" actId="20577"/>
          <ac:spMkLst>
            <pc:docMk/>
            <pc:sldMk cId="3065940442" sldId="457"/>
            <ac:spMk id="7" creationId="{0256D9EB-C20B-45FA-9F3D-124012366C9E}"/>
          </ac:spMkLst>
        </pc:spChg>
        <pc:spChg chg="del">
          <ac:chgData name="Siniša ᵀᴴᴱ ᴼᴿᴵᴳᴵᴻᴬᴸ Wolfenstein" userId="215f646470bc261a" providerId="LiveId" clId="{5B3AD727-17C5-4E9A-BC9A-2BA0F1118264}" dt="2021-04-07T06:48:11.081" v="1014" actId="478"/>
          <ac:spMkLst>
            <pc:docMk/>
            <pc:sldMk cId="3065940442" sldId="457"/>
            <ac:spMk id="8" creationId="{F2F7DCEB-C654-49DA-A61F-41B631CC1888}"/>
          </ac:spMkLst>
        </pc:spChg>
        <pc:spChg chg="del">
          <ac:chgData name="Siniša ᵀᴴᴱ ᴼᴿᴵᴳᴵᴻᴬᴸ Wolfenstein" userId="215f646470bc261a" providerId="LiveId" clId="{5B3AD727-17C5-4E9A-BC9A-2BA0F1118264}" dt="2021-04-07T06:48:07.643" v="1013" actId="478"/>
          <ac:spMkLst>
            <pc:docMk/>
            <pc:sldMk cId="3065940442" sldId="457"/>
            <ac:spMk id="9" creationId="{6D4168B5-776C-4E31-B87F-048484A258F8}"/>
          </ac:spMkLst>
        </pc:spChg>
        <pc:picChg chg="mod">
          <ac:chgData name="Siniša ᵀᴴᴱ ᴼᴿᴵᴳᴵᴻᴬᴸ Wolfenstein" userId="215f646470bc261a" providerId="LiveId" clId="{5B3AD727-17C5-4E9A-BC9A-2BA0F1118264}" dt="2021-04-07T06:50:55.688" v="1184" actId="1076"/>
          <ac:picMkLst>
            <pc:docMk/>
            <pc:sldMk cId="3065940442" sldId="457"/>
            <ac:picMk id="2" creationId="{79AB126F-5218-4223-8FB3-6BD5D18FF2B3}"/>
          </ac:picMkLst>
        </pc:picChg>
        <pc:picChg chg="del">
          <ac:chgData name="Siniša ᵀᴴᴱ ᴼᴿᴵᴳᴵᴻᴬᴸ Wolfenstein" userId="215f646470bc261a" providerId="LiveId" clId="{5B3AD727-17C5-4E9A-BC9A-2BA0F1118264}" dt="2021-04-07T06:48:03.667" v="1012" actId="478"/>
          <ac:picMkLst>
            <pc:docMk/>
            <pc:sldMk cId="3065940442" sldId="457"/>
            <ac:picMk id="3" creationId="{0428AD00-C961-4CC2-A4AF-6C1FFE08B936}"/>
          </ac:picMkLst>
        </pc:picChg>
        <pc:picChg chg="mod">
          <ac:chgData name="Siniša ᵀᴴᴱ ᴼᴿᴵᴳᴵᴻᴬᴸ Wolfenstein" userId="215f646470bc261a" providerId="LiveId" clId="{5B3AD727-17C5-4E9A-BC9A-2BA0F1118264}" dt="2021-04-07T06:47:28.047" v="1010" actId="14826"/>
          <ac:picMkLst>
            <pc:docMk/>
            <pc:sldMk cId="3065940442" sldId="457"/>
            <ac:picMk id="4" creationId="{1B2619D9-4F98-4A11-8FFE-57C7EB1F529A}"/>
          </ac:picMkLst>
        </pc:picChg>
      </pc:sldChg>
      <pc:sldChg chg="addSp delSp modSp ord delAnim modAnim">
        <pc:chgData name="Siniša ᵀᴴᴱ ᴼᴿᴵᴳᴵᴻᴬᴸ Wolfenstein" userId="215f646470bc261a" providerId="LiveId" clId="{5B3AD727-17C5-4E9A-BC9A-2BA0F1118264}" dt="2021-04-07T07:42:46.001" v="2012" actId="20577"/>
        <pc:sldMkLst>
          <pc:docMk/>
          <pc:sldMk cId="4188146968" sldId="459"/>
        </pc:sldMkLst>
        <pc:spChg chg="mod">
          <ac:chgData name="Siniša ᵀᴴᴱ ᴼᴿᴵᴳᴵᴻᴬᴸ Wolfenstein" userId="215f646470bc261a" providerId="LiveId" clId="{5B3AD727-17C5-4E9A-BC9A-2BA0F1118264}" dt="2021-04-07T07:38:02.814" v="1998" actId="1035"/>
          <ac:spMkLst>
            <pc:docMk/>
            <pc:sldMk cId="4188146968" sldId="459"/>
            <ac:spMk id="5" creationId="{D00B9502-1F77-4238-BB1C-7B7DA5AD5EEB}"/>
          </ac:spMkLst>
        </pc:spChg>
        <pc:spChg chg="mod">
          <ac:chgData name="Siniša ᵀᴴᴱ ᴼᴿᴵᴳᴵᴻᴬᴸ Wolfenstein" userId="215f646470bc261a" providerId="LiveId" clId="{5B3AD727-17C5-4E9A-BC9A-2BA0F1118264}" dt="2021-04-07T07:42:46.001" v="2012" actId="20577"/>
          <ac:spMkLst>
            <pc:docMk/>
            <pc:sldMk cId="4188146968" sldId="459"/>
            <ac:spMk id="6" creationId="{010AB125-9086-4261-98B4-FC5A0801347C}"/>
          </ac:spMkLst>
        </pc:spChg>
        <pc:spChg chg="mod">
          <ac:chgData name="Siniša ᵀᴴᴱ ᴼᴿᴵᴳᴵᴻᴬᴸ Wolfenstein" userId="215f646470bc261a" providerId="LiveId" clId="{5B3AD727-17C5-4E9A-BC9A-2BA0F1118264}" dt="2021-04-07T07:38:07.561" v="2000" actId="1076"/>
          <ac:spMkLst>
            <pc:docMk/>
            <pc:sldMk cId="4188146968" sldId="459"/>
            <ac:spMk id="7" creationId="{41BB61C4-F5A6-4602-9AB1-043D220634B7}"/>
          </ac:spMkLst>
        </pc:spChg>
        <pc:spChg chg="del">
          <ac:chgData name="Siniša ᵀᴴᴱ ᴼᴿᴵᴳᴵᴻᴬᴸ Wolfenstein" userId="215f646470bc261a" providerId="LiveId" clId="{5B3AD727-17C5-4E9A-BC9A-2BA0F1118264}" dt="2021-04-07T07:33:38.184" v="1841" actId="478"/>
          <ac:spMkLst>
            <pc:docMk/>
            <pc:sldMk cId="4188146968" sldId="459"/>
            <ac:spMk id="8" creationId="{643E078A-8984-468A-A989-BB70DC330DB3}"/>
          </ac:spMkLst>
        </pc:spChg>
        <pc:spChg chg="del">
          <ac:chgData name="Siniša ᵀᴴᴱ ᴼᴿᴵᴳᴵᴻᴬᴸ Wolfenstein" userId="215f646470bc261a" providerId="LiveId" clId="{5B3AD727-17C5-4E9A-BC9A-2BA0F1118264}" dt="2021-04-07T07:33:35.484" v="1840" actId="478"/>
          <ac:spMkLst>
            <pc:docMk/>
            <pc:sldMk cId="4188146968" sldId="459"/>
            <ac:spMk id="9" creationId="{A0D0411C-0E6C-4F5E-9DA5-D09F36C10CD8}"/>
          </ac:spMkLst>
        </pc:spChg>
        <pc:spChg chg="del">
          <ac:chgData name="Siniša ᵀᴴᴱ ᴼᴿᴵᴳᴵᴻᴬᴸ Wolfenstein" userId="215f646470bc261a" providerId="LiveId" clId="{5B3AD727-17C5-4E9A-BC9A-2BA0F1118264}" dt="2021-04-07T07:33:35.484" v="1840" actId="478"/>
          <ac:spMkLst>
            <pc:docMk/>
            <pc:sldMk cId="4188146968" sldId="459"/>
            <ac:spMk id="10" creationId="{668F56F5-E6AD-403E-98E4-24D96D376EDD}"/>
          </ac:spMkLst>
        </pc:spChg>
        <pc:spChg chg="del">
          <ac:chgData name="Siniša ᵀᴴᴱ ᴼᴿᴵᴳᴵᴻᴬᴸ Wolfenstein" userId="215f646470bc261a" providerId="LiveId" clId="{5B3AD727-17C5-4E9A-BC9A-2BA0F1118264}" dt="2021-04-07T07:33:35.484" v="1840" actId="478"/>
          <ac:spMkLst>
            <pc:docMk/>
            <pc:sldMk cId="4188146968" sldId="459"/>
            <ac:spMk id="11" creationId="{FC8045C1-279A-40E1-83A6-5D2F0F8A05C9}"/>
          </ac:spMkLst>
        </pc:spChg>
        <pc:spChg chg="del">
          <ac:chgData name="Siniša ᵀᴴᴱ ᴼᴿᴵᴳᴵᴻᴬᴸ Wolfenstein" userId="215f646470bc261a" providerId="LiveId" clId="{5B3AD727-17C5-4E9A-BC9A-2BA0F1118264}" dt="2021-04-07T07:33:35.484" v="1840" actId="478"/>
          <ac:spMkLst>
            <pc:docMk/>
            <pc:sldMk cId="4188146968" sldId="459"/>
            <ac:spMk id="12" creationId="{9DF64379-FA1E-40CE-8E37-5BD17B5CB525}"/>
          </ac:spMkLst>
        </pc:spChg>
        <pc:picChg chg="mod">
          <ac:chgData name="Siniša ᵀᴴᴱ ᴼᴿᴵᴳᴵᴻᴬᴸ Wolfenstein" userId="215f646470bc261a" providerId="LiveId" clId="{5B3AD727-17C5-4E9A-BC9A-2BA0F1118264}" dt="2021-04-07T07:37:45.859" v="1986" actId="1076"/>
          <ac:picMkLst>
            <pc:docMk/>
            <pc:sldMk cId="4188146968" sldId="459"/>
            <ac:picMk id="2" creationId="{B69E1C10-ACFD-49C4-B019-6B92ED78F85E}"/>
          </ac:picMkLst>
        </pc:picChg>
        <pc:picChg chg="add mod">
          <ac:chgData name="Siniša ᵀᴴᴱ ᴼᴿᴵᴳᴵᴻᴬᴸ Wolfenstein" userId="215f646470bc261a" providerId="LiveId" clId="{5B3AD727-17C5-4E9A-BC9A-2BA0F1118264}" dt="2021-04-07T07:41:39.193" v="2002" actId="1076"/>
          <ac:picMkLst>
            <pc:docMk/>
            <pc:sldMk cId="4188146968" sldId="459"/>
            <ac:picMk id="3" creationId="{CD44D8FE-19E0-49CB-A278-B47C605B5564}"/>
          </ac:picMkLst>
        </pc:picChg>
        <pc:picChg chg="mod">
          <ac:chgData name="Siniša ᵀᴴᴱ ᴼᴿᴵᴳᴵᴻᴬᴸ Wolfenstein" userId="215f646470bc261a" providerId="LiveId" clId="{5B3AD727-17C5-4E9A-BC9A-2BA0F1118264}" dt="2021-04-07T07:35:17.936" v="1885" actId="1076"/>
          <ac:picMkLst>
            <pc:docMk/>
            <pc:sldMk cId="4188146968" sldId="459"/>
            <ac:picMk id="4" creationId="{1B2619D9-4F98-4A11-8FFE-57C7EB1F529A}"/>
          </ac:picMkLst>
        </pc:picChg>
      </pc:sldChg>
      <pc:sldChg chg="modSp ord modAnim">
        <pc:chgData name="Siniša ᵀᴴᴱ ᴼᴿᴵᴳᴵᴻᴬᴸ Wolfenstein" userId="215f646470bc261a" providerId="LiveId" clId="{5B3AD727-17C5-4E9A-BC9A-2BA0F1118264}" dt="2021-04-07T07:20:34.278" v="1573" actId="20577"/>
        <pc:sldMkLst>
          <pc:docMk/>
          <pc:sldMk cId="2121622066" sldId="464"/>
        </pc:sldMkLst>
        <pc:spChg chg="mod">
          <ac:chgData name="Siniša ᵀᴴᴱ ᴼᴿᴵᴳᴵᴻᴬᴸ Wolfenstein" userId="215f646470bc261a" providerId="LiveId" clId="{5B3AD727-17C5-4E9A-BC9A-2BA0F1118264}" dt="2021-04-07T07:19:42.802" v="1526" actId="1076"/>
          <ac:spMkLst>
            <pc:docMk/>
            <pc:sldMk cId="2121622066" sldId="464"/>
            <ac:spMk id="6" creationId="{010AB125-9086-4261-98B4-FC5A0801347C}"/>
          </ac:spMkLst>
        </pc:spChg>
        <pc:spChg chg="mod">
          <ac:chgData name="Siniša ᵀᴴᴱ ᴼᴿᴵᴳᴵᴻᴬᴸ Wolfenstein" userId="215f646470bc261a" providerId="LiveId" clId="{5B3AD727-17C5-4E9A-BC9A-2BA0F1118264}" dt="2021-04-07T07:20:34.278" v="1573" actId="20577"/>
          <ac:spMkLst>
            <pc:docMk/>
            <pc:sldMk cId="2121622066" sldId="464"/>
            <ac:spMk id="13" creationId="{295B4C17-7D82-449D-A45A-89A6E89F650F}"/>
          </ac:spMkLst>
        </pc:spChg>
        <pc:picChg chg="mod">
          <ac:chgData name="Siniša ᵀᴴᴱ ᴼᴿᴵᴳᴵᴻᴬᴸ Wolfenstein" userId="215f646470bc261a" providerId="LiveId" clId="{5B3AD727-17C5-4E9A-BC9A-2BA0F1118264}" dt="2021-04-07T07:19:38.864" v="1525" actId="1076"/>
          <ac:picMkLst>
            <pc:docMk/>
            <pc:sldMk cId="2121622066" sldId="464"/>
            <ac:picMk id="2" creationId="{B69E1C10-ACFD-49C4-B019-6B92ED78F85E}"/>
          </ac:picMkLst>
        </pc:picChg>
        <pc:picChg chg="mod">
          <ac:chgData name="Siniša ᵀᴴᴱ ᴼᴿᴵᴳᴵᴻᴬᴸ Wolfenstein" userId="215f646470bc261a" providerId="LiveId" clId="{5B3AD727-17C5-4E9A-BC9A-2BA0F1118264}" dt="2021-04-07T06:51:35.702" v="1188" actId="14100"/>
          <ac:picMkLst>
            <pc:docMk/>
            <pc:sldMk cId="2121622066" sldId="464"/>
            <ac:picMk id="4" creationId="{1B2619D9-4F98-4A11-8FFE-57C7EB1F529A}"/>
          </ac:picMkLst>
        </pc:picChg>
      </pc:sldChg>
      <pc:sldChg chg="del">
        <pc:chgData name="Siniša ᵀᴴᴱ ᴼᴿᴵᴳᴵᴻᴬᴸ Wolfenstein" userId="215f646470bc261a" providerId="LiveId" clId="{5B3AD727-17C5-4E9A-BC9A-2BA0F1118264}" dt="2021-04-07T09:06:22.427" v="4888" actId="2696"/>
        <pc:sldMkLst>
          <pc:docMk/>
          <pc:sldMk cId="3553558926" sldId="465"/>
        </pc:sldMkLst>
      </pc:sldChg>
      <pc:sldChg chg="del">
        <pc:chgData name="Siniša ᵀᴴᴱ ᴼᴿᴵᴳᴵᴻᴬᴸ Wolfenstein" userId="215f646470bc261a" providerId="LiveId" clId="{5B3AD727-17C5-4E9A-BC9A-2BA0F1118264}" dt="2021-04-07T09:06:23.028" v="4889" actId="2696"/>
        <pc:sldMkLst>
          <pc:docMk/>
          <pc:sldMk cId="2865821958" sldId="466"/>
        </pc:sldMkLst>
      </pc:sldChg>
      <pc:sldChg chg="del">
        <pc:chgData name="Siniša ᵀᴴᴱ ᴼᴿᴵᴳᴵᴻᴬᴸ Wolfenstein" userId="215f646470bc261a" providerId="LiveId" clId="{5B3AD727-17C5-4E9A-BC9A-2BA0F1118264}" dt="2021-04-07T09:06:23.612" v="4890" actId="2696"/>
        <pc:sldMkLst>
          <pc:docMk/>
          <pc:sldMk cId="2817913401" sldId="467"/>
        </pc:sldMkLst>
      </pc:sldChg>
      <pc:sldChg chg="del">
        <pc:chgData name="Siniša ᵀᴴᴱ ᴼᴿᴵᴳᴵᴻᴬᴸ Wolfenstein" userId="215f646470bc261a" providerId="LiveId" clId="{5B3AD727-17C5-4E9A-BC9A-2BA0F1118264}" dt="2021-04-07T09:06:24.175" v="4891" actId="2696"/>
        <pc:sldMkLst>
          <pc:docMk/>
          <pc:sldMk cId="588955196" sldId="468"/>
        </pc:sldMkLst>
      </pc:sldChg>
      <pc:sldChg chg="addSp delSp modSp ord delAnim modAnim">
        <pc:chgData name="Siniša ᵀᴴᴱ ᴼᴿᴵᴳᴵᴻᴬᴸ Wolfenstein" userId="215f646470bc261a" providerId="LiveId" clId="{5B3AD727-17C5-4E9A-BC9A-2BA0F1118264}" dt="2021-04-07T07:32:37.280" v="1837" actId="20577"/>
        <pc:sldMkLst>
          <pc:docMk/>
          <pc:sldMk cId="1690226049" sldId="469"/>
        </pc:sldMkLst>
        <pc:spChg chg="mod">
          <ac:chgData name="Siniša ᵀᴴᴱ ᴼᴿᴵᴳᴵᴻᴬᴸ Wolfenstein" userId="215f646470bc261a" providerId="LiveId" clId="{5B3AD727-17C5-4E9A-BC9A-2BA0F1118264}" dt="2021-04-07T07:24:20.747" v="1680" actId="14100"/>
          <ac:spMkLst>
            <pc:docMk/>
            <pc:sldMk cId="1690226049" sldId="469"/>
            <ac:spMk id="6" creationId="{010AB125-9086-4261-98B4-FC5A0801347C}"/>
          </ac:spMkLst>
        </pc:spChg>
        <pc:spChg chg="mod">
          <ac:chgData name="Siniša ᵀᴴᴱ ᴼᴿᴵᴳᴵᴻᴬᴸ Wolfenstein" userId="215f646470bc261a" providerId="LiveId" clId="{5B3AD727-17C5-4E9A-BC9A-2BA0F1118264}" dt="2021-04-07T07:21:41.539" v="1576" actId="20577"/>
          <ac:spMkLst>
            <pc:docMk/>
            <pc:sldMk cId="1690226049" sldId="469"/>
            <ac:spMk id="7" creationId="{0256D9EB-C20B-45FA-9F3D-124012366C9E}"/>
          </ac:spMkLst>
        </pc:spChg>
        <pc:spChg chg="del">
          <ac:chgData name="Siniša ᵀᴴᴱ ᴼᴿᴵᴳᴵᴻᴬᴸ Wolfenstein" userId="215f646470bc261a" providerId="LiveId" clId="{5B3AD727-17C5-4E9A-BC9A-2BA0F1118264}" dt="2021-04-07T07:21:46.286" v="1577" actId="478"/>
          <ac:spMkLst>
            <pc:docMk/>
            <pc:sldMk cId="1690226049" sldId="469"/>
            <ac:spMk id="8" creationId="{8087D8F3-76F1-49BE-B3F4-D61694BDC5AF}"/>
          </ac:spMkLst>
        </pc:spChg>
        <pc:spChg chg="del">
          <ac:chgData name="Siniša ᵀᴴᴱ ᴼᴿᴵᴳᴵᴻᴬᴸ Wolfenstein" userId="215f646470bc261a" providerId="LiveId" clId="{5B3AD727-17C5-4E9A-BC9A-2BA0F1118264}" dt="2021-04-07T07:21:46.286" v="1577" actId="478"/>
          <ac:spMkLst>
            <pc:docMk/>
            <pc:sldMk cId="1690226049" sldId="469"/>
            <ac:spMk id="9" creationId="{3C9B201C-5745-4B3E-B49F-6C3281601774}"/>
          </ac:spMkLst>
        </pc:spChg>
        <pc:spChg chg="del">
          <ac:chgData name="Siniša ᵀᴴᴱ ᴼᴿᴵᴳᴵᴻᴬᴸ Wolfenstein" userId="215f646470bc261a" providerId="LiveId" clId="{5B3AD727-17C5-4E9A-BC9A-2BA0F1118264}" dt="2021-04-07T07:21:46.286" v="1577" actId="478"/>
          <ac:spMkLst>
            <pc:docMk/>
            <pc:sldMk cId="1690226049" sldId="469"/>
            <ac:spMk id="10" creationId="{959B6BF5-AB59-4F8E-870C-C14BD3C2E522}"/>
          </ac:spMkLst>
        </pc:spChg>
        <pc:spChg chg="del">
          <ac:chgData name="Siniša ᵀᴴᴱ ᴼᴿᴵᴳᴵᴻᴬᴸ Wolfenstein" userId="215f646470bc261a" providerId="LiveId" clId="{5B3AD727-17C5-4E9A-BC9A-2BA0F1118264}" dt="2021-04-07T07:21:46.286" v="1577" actId="478"/>
          <ac:spMkLst>
            <pc:docMk/>
            <pc:sldMk cId="1690226049" sldId="469"/>
            <ac:spMk id="11" creationId="{900AFFB7-BB5B-4F4A-BE04-1FFC157F42B8}"/>
          </ac:spMkLst>
        </pc:spChg>
        <pc:spChg chg="del">
          <ac:chgData name="Siniša ᵀᴴᴱ ᴼᴿᴵᴳᴵᴻᴬᴸ Wolfenstein" userId="215f646470bc261a" providerId="LiveId" clId="{5B3AD727-17C5-4E9A-BC9A-2BA0F1118264}" dt="2021-04-07T07:21:46.286" v="1577" actId="478"/>
          <ac:spMkLst>
            <pc:docMk/>
            <pc:sldMk cId="1690226049" sldId="469"/>
            <ac:spMk id="12" creationId="{5A34A91C-F93F-4D93-92E1-25F1183504DD}"/>
          </ac:spMkLst>
        </pc:spChg>
        <pc:spChg chg="del">
          <ac:chgData name="Siniša ᵀᴴᴱ ᴼᴿᴵᴳᴵᴻᴬᴸ Wolfenstein" userId="215f646470bc261a" providerId="LiveId" clId="{5B3AD727-17C5-4E9A-BC9A-2BA0F1118264}" dt="2021-04-07T07:21:46.286" v="1577" actId="478"/>
          <ac:spMkLst>
            <pc:docMk/>
            <pc:sldMk cId="1690226049" sldId="469"/>
            <ac:spMk id="13" creationId="{8E626DFE-A306-4BD7-BFA7-DF241B3A90BB}"/>
          </ac:spMkLst>
        </pc:spChg>
        <pc:spChg chg="add mod">
          <ac:chgData name="Siniša ᵀᴴᴱ ᴼᴿᴵᴳᴵᴻᴬᴸ Wolfenstein" userId="215f646470bc261a" providerId="LiveId" clId="{5B3AD727-17C5-4E9A-BC9A-2BA0F1118264}" dt="2021-04-07T07:31:20.401" v="1748" actId="20577"/>
          <ac:spMkLst>
            <pc:docMk/>
            <pc:sldMk cId="1690226049" sldId="469"/>
            <ac:spMk id="14" creationId="{08CCFE28-2BB4-40C7-9D71-A2FC92C81E7B}"/>
          </ac:spMkLst>
        </pc:spChg>
        <pc:spChg chg="add mod">
          <ac:chgData name="Siniša ᵀᴴᴱ ᴼᴿᴵᴳᴵᴻᴬᴸ Wolfenstein" userId="215f646470bc261a" providerId="LiveId" clId="{5B3AD727-17C5-4E9A-BC9A-2BA0F1118264}" dt="2021-04-07T07:31:23.659" v="1754" actId="20577"/>
          <ac:spMkLst>
            <pc:docMk/>
            <pc:sldMk cId="1690226049" sldId="469"/>
            <ac:spMk id="15" creationId="{AF7C1F54-1FE3-4AE2-9A98-85965B3A7C0F}"/>
          </ac:spMkLst>
        </pc:spChg>
        <pc:spChg chg="add mod">
          <ac:chgData name="Siniša ᵀᴴᴱ ᴼᴿᴵᴳᴵᴻᴬᴸ Wolfenstein" userId="215f646470bc261a" providerId="LiveId" clId="{5B3AD727-17C5-4E9A-BC9A-2BA0F1118264}" dt="2021-04-07T07:31:27.550" v="1761" actId="20577"/>
          <ac:spMkLst>
            <pc:docMk/>
            <pc:sldMk cId="1690226049" sldId="469"/>
            <ac:spMk id="16" creationId="{6A6D2FD2-31FE-4F57-B6B1-38B8FA83B480}"/>
          </ac:spMkLst>
        </pc:spChg>
        <pc:spChg chg="add mod">
          <ac:chgData name="Siniša ᵀᴴᴱ ᴼᴿᴵᴳᴵᴻᴬᴸ Wolfenstein" userId="215f646470bc261a" providerId="LiveId" clId="{5B3AD727-17C5-4E9A-BC9A-2BA0F1118264}" dt="2021-04-07T07:31:32.273" v="1770" actId="20577"/>
          <ac:spMkLst>
            <pc:docMk/>
            <pc:sldMk cId="1690226049" sldId="469"/>
            <ac:spMk id="17" creationId="{CEFEC3F4-27F3-4FF1-AAC3-47C87F21E2B8}"/>
          </ac:spMkLst>
        </pc:spChg>
        <pc:spChg chg="add mod">
          <ac:chgData name="Siniša ᵀᴴᴱ ᴼᴿᴵᴳᴵᴻᴬᴸ Wolfenstein" userId="215f646470bc261a" providerId="LiveId" clId="{5B3AD727-17C5-4E9A-BC9A-2BA0F1118264}" dt="2021-04-07T07:31:41.251" v="1775" actId="20577"/>
          <ac:spMkLst>
            <pc:docMk/>
            <pc:sldMk cId="1690226049" sldId="469"/>
            <ac:spMk id="18" creationId="{184EAD2C-78D6-4822-ADA8-B38959B08965}"/>
          </ac:spMkLst>
        </pc:spChg>
        <pc:spChg chg="add mod">
          <ac:chgData name="Siniša ᵀᴴᴱ ᴼᴿᴵᴳᴵᴻᴬᴸ Wolfenstein" userId="215f646470bc261a" providerId="LiveId" clId="{5B3AD727-17C5-4E9A-BC9A-2BA0F1118264}" dt="2021-04-07T07:31:44.993" v="1781" actId="20577"/>
          <ac:spMkLst>
            <pc:docMk/>
            <pc:sldMk cId="1690226049" sldId="469"/>
            <ac:spMk id="19" creationId="{9D13A682-12DD-443F-A8A9-0212C7E728FE}"/>
          </ac:spMkLst>
        </pc:spChg>
        <pc:spChg chg="add mod">
          <ac:chgData name="Siniša ᵀᴴᴱ ᴼᴿᴵᴳᴵᴻᴬᴸ Wolfenstein" userId="215f646470bc261a" providerId="LiveId" clId="{5B3AD727-17C5-4E9A-BC9A-2BA0F1118264}" dt="2021-04-07T07:31:55.808" v="1790" actId="20577"/>
          <ac:spMkLst>
            <pc:docMk/>
            <pc:sldMk cId="1690226049" sldId="469"/>
            <ac:spMk id="20" creationId="{B0A34A0D-F6AC-47C8-B319-C159B408234B}"/>
          </ac:spMkLst>
        </pc:spChg>
        <pc:spChg chg="add mod">
          <ac:chgData name="Siniša ᵀᴴᴱ ᴼᴿᴵᴳᴵᴻᴬᴸ Wolfenstein" userId="215f646470bc261a" providerId="LiveId" clId="{5B3AD727-17C5-4E9A-BC9A-2BA0F1118264}" dt="2021-04-07T07:31:59.562" v="1797" actId="20577"/>
          <ac:spMkLst>
            <pc:docMk/>
            <pc:sldMk cId="1690226049" sldId="469"/>
            <ac:spMk id="21" creationId="{57561872-468E-445F-A6F1-9642F8B015C0}"/>
          </ac:spMkLst>
        </pc:spChg>
        <pc:spChg chg="add mod">
          <ac:chgData name="Siniša ᵀᴴᴱ ᴼᴿᴵᴳᴵᴻᴬᴸ Wolfenstein" userId="215f646470bc261a" providerId="LiveId" clId="{5B3AD727-17C5-4E9A-BC9A-2BA0F1118264}" dt="2021-04-07T07:32:08.009" v="1804" actId="20577"/>
          <ac:spMkLst>
            <pc:docMk/>
            <pc:sldMk cId="1690226049" sldId="469"/>
            <ac:spMk id="22" creationId="{83D8E6B7-EF79-48ED-948D-E771F2D91CDB}"/>
          </ac:spMkLst>
        </pc:spChg>
        <pc:spChg chg="add mod">
          <ac:chgData name="Siniša ᵀᴴᴱ ᴼᴿᴵᴳᴵᴻᴬᴸ Wolfenstein" userId="215f646470bc261a" providerId="LiveId" clId="{5B3AD727-17C5-4E9A-BC9A-2BA0F1118264}" dt="2021-04-07T07:32:21.474" v="1813" actId="20577"/>
          <ac:spMkLst>
            <pc:docMk/>
            <pc:sldMk cId="1690226049" sldId="469"/>
            <ac:spMk id="23" creationId="{A66C5F68-7B94-47CE-BA2A-2A4C5DD58059}"/>
          </ac:spMkLst>
        </pc:spChg>
        <pc:spChg chg="add mod">
          <ac:chgData name="Siniša ᵀᴴᴱ ᴼᴿᴵᴳᴵᴻᴬᴸ Wolfenstein" userId="215f646470bc261a" providerId="LiveId" clId="{5B3AD727-17C5-4E9A-BC9A-2BA0F1118264}" dt="2021-04-07T07:32:25.242" v="1818" actId="20577"/>
          <ac:spMkLst>
            <pc:docMk/>
            <pc:sldMk cId="1690226049" sldId="469"/>
            <ac:spMk id="24" creationId="{AD384FA7-BA16-4258-805D-209FB345D65A}"/>
          </ac:spMkLst>
        </pc:spChg>
        <pc:spChg chg="add mod">
          <ac:chgData name="Siniša ᵀᴴᴱ ᴼᴿᴵᴳᴵᴻᴬᴸ Wolfenstein" userId="215f646470bc261a" providerId="LiveId" clId="{5B3AD727-17C5-4E9A-BC9A-2BA0F1118264}" dt="2021-04-07T07:32:29.203" v="1825" actId="20577"/>
          <ac:spMkLst>
            <pc:docMk/>
            <pc:sldMk cId="1690226049" sldId="469"/>
            <ac:spMk id="25" creationId="{7953F337-DA99-4FDA-93AB-9D39EDA737F5}"/>
          </ac:spMkLst>
        </pc:spChg>
        <pc:spChg chg="add mod">
          <ac:chgData name="Siniša ᵀᴴᴱ ᴼᴿᴵᴳᴵᴻᴬᴸ Wolfenstein" userId="215f646470bc261a" providerId="LiveId" clId="{5B3AD727-17C5-4E9A-BC9A-2BA0F1118264}" dt="2021-04-07T07:32:32.721" v="1831" actId="20577"/>
          <ac:spMkLst>
            <pc:docMk/>
            <pc:sldMk cId="1690226049" sldId="469"/>
            <ac:spMk id="26" creationId="{F612A420-48FA-4007-9F9F-8EAE1920F858}"/>
          </ac:spMkLst>
        </pc:spChg>
        <pc:spChg chg="add mod">
          <ac:chgData name="Siniša ᵀᴴᴱ ᴼᴿᴵᴳᴵᴻᴬᴸ Wolfenstein" userId="215f646470bc261a" providerId="LiveId" clId="{5B3AD727-17C5-4E9A-BC9A-2BA0F1118264}" dt="2021-04-07T07:32:37.280" v="1837" actId="20577"/>
          <ac:spMkLst>
            <pc:docMk/>
            <pc:sldMk cId="1690226049" sldId="469"/>
            <ac:spMk id="27" creationId="{47FA2084-C984-4D86-876E-1AFF29250C93}"/>
          </ac:spMkLst>
        </pc:spChg>
        <pc:picChg chg="mod">
          <ac:chgData name="Siniša ᵀᴴᴱ ᴼᴿᴵᴳᴵᴻᴬᴸ Wolfenstein" userId="215f646470bc261a" providerId="LiveId" clId="{5B3AD727-17C5-4E9A-BC9A-2BA0F1118264}" dt="2021-04-07T07:24:28.961" v="1684" actId="14100"/>
          <ac:picMkLst>
            <pc:docMk/>
            <pc:sldMk cId="1690226049" sldId="469"/>
            <ac:picMk id="2" creationId="{79AB126F-5218-4223-8FB3-6BD5D18FF2B3}"/>
          </ac:picMkLst>
        </pc:picChg>
        <pc:picChg chg="mod">
          <ac:chgData name="Siniša ᵀᴴᴱ ᴼᴿᴵᴳᴵᴻᴬᴸ Wolfenstein" userId="215f646470bc261a" providerId="LiveId" clId="{5B3AD727-17C5-4E9A-BC9A-2BA0F1118264}" dt="2021-04-07T07:22:37.487" v="1582" actId="1076"/>
          <ac:picMkLst>
            <pc:docMk/>
            <pc:sldMk cId="1690226049" sldId="469"/>
            <ac:picMk id="4" creationId="{1B2619D9-4F98-4A11-8FFE-57C7EB1F529A}"/>
          </ac:picMkLst>
        </pc:picChg>
      </pc:sldChg>
      <pc:sldChg chg="del">
        <pc:chgData name="Siniša ᵀᴴᴱ ᴼᴿᴵᴳᴵᴻᴬᴸ Wolfenstein" userId="215f646470bc261a" providerId="LiveId" clId="{5B3AD727-17C5-4E9A-BC9A-2BA0F1118264}" dt="2021-04-07T09:06:24.782" v="4892" actId="2696"/>
        <pc:sldMkLst>
          <pc:docMk/>
          <pc:sldMk cId="4061424107" sldId="470"/>
        </pc:sldMkLst>
      </pc:sldChg>
      <pc:sldChg chg="delSp new add del">
        <pc:chgData name="Siniša ᵀᴴᴱ ᴼᴿᴵᴳᴵᴻᴬᴸ Wolfenstein" userId="215f646470bc261a" providerId="LiveId" clId="{5B3AD727-17C5-4E9A-BC9A-2BA0F1118264}" dt="2021-04-07T09:06:21.341" v="4887" actId="2696"/>
        <pc:sldMkLst>
          <pc:docMk/>
          <pc:sldMk cId="4120629205" sldId="471"/>
        </pc:sldMkLst>
        <pc:spChg chg="del">
          <ac:chgData name="Siniša ᵀᴴᴱ ᴼᴿᴵᴳᴵᴻᴬᴸ Wolfenstein" userId="215f646470bc261a" providerId="LiveId" clId="{5B3AD727-17C5-4E9A-BC9A-2BA0F1118264}" dt="2021-04-07T06:09:47.034" v="95" actId="478"/>
          <ac:spMkLst>
            <pc:docMk/>
            <pc:sldMk cId="4120629205" sldId="471"/>
            <ac:spMk id="2" creationId="{90E9DE97-494E-4568-A975-5C7A1820298F}"/>
          </ac:spMkLst>
        </pc:spChg>
        <pc:spChg chg="del">
          <ac:chgData name="Siniša ᵀᴴᴱ ᴼᴿᴵᴳᴵᴻᴬᴸ Wolfenstein" userId="215f646470bc261a" providerId="LiveId" clId="{5B3AD727-17C5-4E9A-BC9A-2BA0F1118264}" dt="2021-04-07T06:09:48.098" v="96" actId="478"/>
          <ac:spMkLst>
            <pc:docMk/>
            <pc:sldMk cId="4120629205" sldId="471"/>
            <ac:spMk id="3" creationId="{672A4D6A-F395-48F2-A09B-207552353308}"/>
          </ac:spMkLst>
        </pc:spChg>
      </pc:sldChg>
      <pc:sldChg chg="delSp modSp add delAnim modAnim">
        <pc:chgData name="Siniša ᵀᴴᴱ ᴼᴿᴵᴳᴵᴻᴬᴸ Wolfenstein" userId="215f646470bc261a" providerId="LiveId" clId="{5B3AD727-17C5-4E9A-BC9A-2BA0F1118264}" dt="2021-04-07T07:49:05.111" v="2369"/>
        <pc:sldMkLst>
          <pc:docMk/>
          <pc:sldMk cId="189218091" sldId="472"/>
        </pc:sldMkLst>
        <pc:spChg chg="mod">
          <ac:chgData name="Siniša ᵀᴴᴱ ᴼᴿᴵᴳᴵᴻᴬᴸ Wolfenstein" userId="215f646470bc261a" providerId="LiveId" clId="{5B3AD727-17C5-4E9A-BC9A-2BA0F1118264}" dt="2021-04-07T06:29:02.729" v="528" actId="14100"/>
          <ac:spMkLst>
            <pc:docMk/>
            <pc:sldMk cId="189218091" sldId="472"/>
            <ac:spMk id="5" creationId="{49738CD7-F957-4993-9463-5DC6523C40D6}"/>
          </ac:spMkLst>
        </pc:spChg>
        <pc:spChg chg="mod">
          <ac:chgData name="Siniša ᵀᴴᴱ ᴼᴿᴵᴳᴵᴻᴬᴸ Wolfenstein" userId="215f646470bc261a" providerId="LiveId" clId="{5B3AD727-17C5-4E9A-BC9A-2BA0F1118264}" dt="2021-04-07T06:29:07.251" v="530" actId="1076"/>
          <ac:spMkLst>
            <pc:docMk/>
            <pc:sldMk cId="189218091" sldId="472"/>
            <ac:spMk id="6" creationId="{010AB125-9086-4261-98B4-FC5A0801347C}"/>
          </ac:spMkLst>
        </pc:spChg>
        <pc:spChg chg="del">
          <ac:chgData name="Siniša ᵀᴴᴱ ᴼᴿᴵᴳᴵᴻᴬᴸ Wolfenstein" userId="215f646470bc261a" providerId="LiveId" clId="{5B3AD727-17C5-4E9A-BC9A-2BA0F1118264}" dt="2021-04-07T06:28:32.735" v="526" actId="478"/>
          <ac:spMkLst>
            <pc:docMk/>
            <pc:sldMk cId="189218091" sldId="472"/>
            <ac:spMk id="7" creationId="{73F6A110-B95F-4EB8-AFB1-E03B72F19052}"/>
          </ac:spMkLst>
        </pc:spChg>
        <pc:picChg chg="mod">
          <ac:chgData name="Siniša ᵀᴴᴱ ᴼᴿᴵᴳᴵᴻᴬᴸ Wolfenstein" userId="215f646470bc261a" providerId="LiveId" clId="{5B3AD727-17C5-4E9A-BC9A-2BA0F1118264}" dt="2021-04-07T06:29:04.330" v="529" actId="1076"/>
          <ac:picMkLst>
            <pc:docMk/>
            <pc:sldMk cId="189218091" sldId="472"/>
            <ac:picMk id="2" creationId="{B69E1C10-ACFD-49C4-B019-6B92ED78F85E}"/>
          </ac:picMkLst>
        </pc:picChg>
      </pc:sldChg>
      <pc:sldChg chg="addSp delSp modSp add delAnim modAnim">
        <pc:chgData name="Siniša ᵀᴴᴱ ᴼᴿᴵᴳᴵᴻᴬᴸ Wolfenstein" userId="215f646470bc261a" providerId="LiveId" clId="{5B3AD727-17C5-4E9A-BC9A-2BA0F1118264}" dt="2021-04-07T07:50:54.888" v="2401"/>
        <pc:sldMkLst>
          <pc:docMk/>
          <pc:sldMk cId="2282226132" sldId="473"/>
        </pc:sldMkLst>
        <pc:spChg chg="mod">
          <ac:chgData name="Siniša ᵀᴴᴱ ᴼᴿᴵᴳᴵᴻᴬᴸ Wolfenstein" userId="215f646470bc261a" providerId="LiveId" clId="{5B3AD727-17C5-4E9A-BC9A-2BA0F1118264}" dt="2021-04-07T06:40:07.630" v="815" actId="14100"/>
          <ac:spMkLst>
            <pc:docMk/>
            <pc:sldMk cId="2282226132" sldId="473"/>
            <ac:spMk id="6" creationId="{010AB125-9086-4261-98B4-FC5A0801347C}"/>
          </ac:spMkLst>
        </pc:spChg>
        <pc:spChg chg="del">
          <ac:chgData name="Siniša ᵀᴴᴱ ᴼᴿᴵᴳᴵᴻᴬᴸ Wolfenstein" userId="215f646470bc261a" providerId="LiveId" clId="{5B3AD727-17C5-4E9A-BC9A-2BA0F1118264}" dt="2021-04-07T06:36:36.919" v="724" actId="478"/>
          <ac:spMkLst>
            <pc:docMk/>
            <pc:sldMk cId="2282226132" sldId="473"/>
            <ac:spMk id="7" creationId="{73F6A110-B95F-4EB8-AFB1-E03B72F19052}"/>
          </ac:spMkLst>
        </pc:spChg>
        <pc:spChg chg="add mod">
          <ac:chgData name="Siniša ᵀᴴᴱ ᴼᴿᴵᴳᴵᴻᴬᴸ Wolfenstein" userId="215f646470bc261a" providerId="LiveId" clId="{5B3AD727-17C5-4E9A-BC9A-2BA0F1118264}" dt="2021-04-07T06:42:21.751" v="898" actId="14100"/>
          <ac:spMkLst>
            <pc:docMk/>
            <pc:sldMk cId="2282226132" sldId="473"/>
            <ac:spMk id="8" creationId="{6BC49255-B620-4B3D-9566-96DA6B05747F}"/>
          </ac:spMkLst>
        </pc:spChg>
        <pc:spChg chg="add mod">
          <ac:chgData name="Siniša ᵀᴴᴱ ᴼᴿᴵᴳᴵᴻᴬᴸ Wolfenstein" userId="215f646470bc261a" providerId="LiveId" clId="{5B3AD727-17C5-4E9A-BC9A-2BA0F1118264}" dt="2021-04-07T06:43:19.881" v="912" actId="20577"/>
          <ac:spMkLst>
            <pc:docMk/>
            <pc:sldMk cId="2282226132" sldId="473"/>
            <ac:spMk id="10" creationId="{696470A4-27B4-4421-87FE-464D6A6B3714}"/>
          </ac:spMkLst>
        </pc:spChg>
        <pc:spChg chg="add mod">
          <ac:chgData name="Siniša ᵀᴴᴱ ᴼᴿᴵᴳᴵᴻᴬᴸ Wolfenstein" userId="215f646470bc261a" providerId="LiveId" clId="{5B3AD727-17C5-4E9A-BC9A-2BA0F1118264}" dt="2021-04-07T06:43:31.912" v="926" actId="20577"/>
          <ac:spMkLst>
            <pc:docMk/>
            <pc:sldMk cId="2282226132" sldId="473"/>
            <ac:spMk id="11" creationId="{C8D5F2F8-DC3A-440C-8638-ADCCE9111428}"/>
          </ac:spMkLst>
        </pc:spChg>
        <pc:spChg chg="add mod">
          <ac:chgData name="Siniša ᵀᴴᴱ ᴼᴿᴵᴳᴵᴻᴬᴸ Wolfenstein" userId="215f646470bc261a" providerId="LiveId" clId="{5B3AD727-17C5-4E9A-BC9A-2BA0F1118264}" dt="2021-04-07T06:43:46.400" v="949" actId="20577"/>
          <ac:spMkLst>
            <pc:docMk/>
            <pc:sldMk cId="2282226132" sldId="473"/>
            <ac:spMk id="12" creationId="{FF3FF658-7D1F-4937-B85A-C211D1A1B76B}"/>
          </ac:spMkLst>
        </pc:spChg>
        <pc:spChg chg="add mod">
          <ac:chgData name="Siniša ᵀᴴᴱ ᴼᴿᴵᴳᴵᴻᴬᴸ Wolfenstein" userId="215f646470bc261a" providerId="LiveId" clId="{5B3AD727-17C5-4E9A-BC9A-2BA0F1118264}" dt="2021-04-07T06:44:15.093" v="962" actId="20577"/>
          <ac:spMkLst>
            <pc:docMk/>
            <pc:sldMk cId="2282226132" sldId="473"/>
            <ac:spMk id="13" creationId="{5594A857-A25C-4BB7-A436-F398C4399DB1}"/>
          </ac:spMkLst>
        </pc:spChg>
        <pc:spChg chg="add mod">
          <ac:chgData name="Siniša ᵀᴴᴱ ᴼᴿᴵᴳᴵᴻᴬᴸ Wolfenstein" userId="215f646470bc261a" providerId="LiveId" clId="{5B3AD727-17C5-4E9A-BC9A-2BA0F1118264}" dt="2021-04-07T06:44:28.581" v="972" actId="20577"/>
          <ac:spMkLst>
            <pc:docMk/>
            <pc:sldMk cId="2282226132" sldId="473"/>
            <ac:spMk id="14" creationId="{79DC898F-2214-41B6-8EEC-F1EE909134BB}"/>
          </ac:spMkLst>
        </pc:spChg>
        <pc:spChg chg="add mod">
          <ac:chgData name="Siniša ᵀᴴᴱ ᴼᴿᴵᴳᴵᴻᴬᴸ Wolfenstein" userId="215f646470bc261a" providerId="LiveId" clId="{5B3AD727-17C5-4E9A-BC9A-2BA0F1118264}" dt="2021-04-07T06:44:57.943" v="981" actId="20577"/>
          <ac:spMkLst>
            <pc:docMk/>
            <pc:sldMk cId="2282226132" sldId="473"/>
            <ac:spMk id="15" creationId="{83FCEF0D-3EB7-424E-9472-49C8B4E00BB7}"/>
          </ac:spMkLst>
        </pc:spChg>
        <pc:spChg chg="add mod">
          <ac:chgData name="Siniša ᵀᴴᴱ ᴼᴿᴵᴳᴵᴻᴬᴸ Wolfenstein" userId="215f646470bc261a" providerId="LiveId" clId="{5B3AD727-17C5-4E9A-BC9A-2BA0F1118264}" dt="2021-04-07T06:45:09.809" v="988" actId="20577"/>
          <ac:spMkLst>
            <pc:docMk/>
            <pc:sldMk cId="2282226132" sldId="473"/>
            <ac:spMk id="16" creationId="{CA59CE89-D890-43EF-9944-A2AC323F2579}"/>
          </ac:spMkLst>
        </pc:spChg>
        <pc:spChg chg="add mod">
          <ac:chgData name="Siniša ᵀᴴᴱ ᴼᴿᴵᴳᴵᴻᴬᴸ Wolfenstein" userId="215f646470bc261a" providerId="LiveId" clId="{5B3AD727-17C5-4E9A-BC9A-2BA0F1118264}" dt="2021-04-07T06:45:30.543" v="998" actId="20577"/>
          <ac:spMkLst>
            <pc:docMk/>
            <pc:sldMk cId="2282226132" sldId="473"/>
            <ac:spMk id="17" creationId="{DE20806A-1144-45F1-8EDE-F2CA3AC2BCE8}"/>
          </ac:spMkLst>
        </pc:spChg>
        <pc:spChg chg="add mod">
          <ac:chgData name="Siniša ᵀᴴᴱ ᴼᴿᴵᴳᴵᴻᴬᴸ Wolfenstein" userId="215f646470bc261a" providerId="LiveId" clId="{5B3AD727-17C5-4E9A-BC9A-2BA0F1118264}" dt="2021-04-07T06:45:41.959" v="1007" actId="20577"/>
          <ac:spMkLst>
            <pc:docMk/>
            <pc:sldMk cId="2282226132" sldId="473"/>
            <ac:spMk id="18" creationId="{1043519F-3A5C-448E-8590-6D7AC8AFABC7}"/>
          </ac:spMkLst>
        </pc:spChg>
        <pc:picChg chg="mod">
          <ac:chgData name="Siniša ᵀᴴᴱ ᴼᴿᴵᴳᴵᴻᴬᴸ Wolfenstein" userId="215f646470bc261a" providerId="LiveId" clId="{5B3AD727-17C5-4E9A-BC9A-2BA0F1118264}" dt="2021-04-07T06:40:55.014" v="835" actId="1036"/>
          <ac:picMkLst>
            <pc:docMk/>
            <pc:sldMk cId="2282226132" sldId="473"/>
            <ac:picMk id="2" creationId="{B69E1C10-ACFD-49C4-B019-6B92ED78F85E}"/>
          </ac:picMkLst>
        </pc:picChg>
        <pc:picChg chg="add mod">
          <ac:chgData name="Siniša ᵀᴴᴱ ᴼᴿᴵᴳᴵᴻᴬᴸ Wolfenstein" userId="215f646470bc261a" providerId="LiveId" clId="{5B3AD727-17C5-4E9A-BC9A-2BA0F1118264}" dt="2021-04-07T06:39:01.116" v="807" actId="1076"/>
          <ac:picMkLst>
            <pc:docMk/>
            <pc:sldMk cId="2282226132" sldId="473"/>
            <ac:picMk id="3" creationId="{77FF7332-6382-4D02-9D58-16CE4514E471}"/>
          </ac:picMkLst>
        </pc:picChg>
        <pc:picChg chg="add mod">
          <ac:chgData name="Siniša ᵀᴴᴱ ᴼᴿᴵᴳᴵᴻᴬᴸ Wolfenstein" userId="215f646470bc261a" providerId="LiveId" clId="{5B3AD727-17C5-4E9A-BC9A-2BA0F1118264}" dt="2021-04-07T06:45:07.021" v="985" actId="1076"/>
          <ac:picMkLst>
            <pc:docMk/>
            <pc:sldMk cId="2282226132" sldId="473"/>
            <ac:picMk id="5" creationId="{ED2A2706-1D6E-4C9F-90F0-C0EB5871DDB2}"/>
          </ac:picMkLst>
        </pc:picChg>
        <pc:picChg chg="add mod">
          <ac:chgData name="Siniša ᵀᴴᴱ ᴼᴿᴵᴳᴵᴻᴬᴸ Wolfenstein" userId="215f646470bc261a" providerId="LiveId" clId="{5B3AD727-17C5-4E9A-BC9A-2BA0F1118264}" dt="2021-04-07T06:42:32.462" v="899" actId="1076"/>
          <ac:picMkLst>
            <pc:docMk/>
            <pc:sldMk cId="2282226132" sldId="473"/>
            <ac:picMk id="9" creationId="{798ABC7B-DFD9-4D27-95B3-F73B180D6C14}"/>
          </ac:picMkLst>
        </pc:picChg>
      </pc:sldChg>
      <pc:sldChg chg="addSp delSp modSp add delAnim modAnim">
        <pc:chgData name="Siniša ᵀᴴᴱ ᴼᴿᴵᴳᴵᴻᴬᴸ Wolfenstein" userId="215f646470bc261a" providerId="LiveId" clId="{5B3AD727-17C5-4E9A-BC9A-2BA0F1118264}" dt="2021-04-07T07:48:26.934" v="2366" actId="20577"/>
        <pc:sldMkLst>
          <pc:docMk/>
          <pc:sldMk cId="2620713039" sldId="474"/>
        </pc:sldMkLst>
        <pc:spChg chg="mod">
          <ac:chgData name="Siniša ᵀᴴᴱ ᴼᴿᴵᴳᴵᴻᴬᴸ Wolfenstein" userId="215f646470bc261a" providerId="LiveId" clId="{5B3AD727-17C5-4E9A-BC9A-2BA0F1118264}" dt="2021-04-07T07:43:40.048" v="2131" actId="20577"/>
          <ac:spMkLst>
            <pc:docMk/>
            <pc:sldMk cId="2620713039" sldId="474"/>
            <ac:spMk id="5" creationId="{D00B9502-1F77-4238-BB1C-7B7DA5AD5EEB}"/>
          </ac:spMkLst>
        </pc:spChg>
        <pc:spChg chg="mod">
          <ac:chgData name="Siniša ᵀᴴᴱ ᴼᴿᴵᴳᴵᴻᴬᴸ Wolfenstein" userId="215f646470bc261a" providerId="LiveId" clId="{5B3AD727-17C5-4E9A-BC9A-2BA0F1118264}" dt="2021-04-07T07:43:19.166" v="2111" actId="20577"/>
          <ac:spMkLst>
            <pc:docMk/>
            <pc:sldMk cId="2620713039" sldId="474"/>
            <ac:spMk id="6" creationId="{010AB125-9086-4261-98B4-FC5A0801347C}"/>
          </ac:spMkLst>
        </pc:spChg>
        <pc:spChg chg="mod">
          <ac:chgData name="Siniša ᵀᴴᴱ ᴼᴿᴵᴳᴵᴻᴬᴸ Wolfenstein" userId="215f646470bc261a" providerId="LiveId" clId="{5B3AD727-17C5-4E9A-BC9A-2BA0F1118264}" dt="2021-04-07T07:44:18.898" v="2194" actId="1037"/>
          <ac:spMkLst>
            <pc:docMk/>
            <pc:sldMk cId="2620713039" sldId="474"/>
            <ac:spMk id="7" creationId="{41BB61C4-F5A6-4602-9AB1-043D220634B7}"/>
          </ac:spMkLst>
        </pc:spChg>
        <pc:spChg chg="add mod">
          <ac:chgData name="Siniša ᵀᴴᴱ ᴼᴿᴵᴳᴵᴻᴬᴸ Wolfenstein" userId="215f646470bc261a" providerId="LiveId" clId="{5B3AD727-17C5-4E9A-BC9A-2BA0F1118264}" dt="2021-04-07T07:44:40.455" v="2219" actId="20577"/>
          <ac:spMkLst>
            <pc:docMk/>
            <pc:sldMk cId="2620713039" sldId="474"/>
            <ac:spMk id="8" creationId="{C72AE635-D4DD-468B-B466-5A603A5388C8}"/>
          </ac:spMkLst>
        </pc:spChg>
        <pc:spChg chg="add mod">
          <ac:chgData name="Siniša ᵀᴴᴱ ᴼᴿᴵᴳᴵᴻᴬᴸ Wolfenstein" userId="215f646470bc261a" providerId="LiveId" clId="{5B3AD727-17C5-4E9A-BC9A-2BA0F1118264}" dt="2021-04-07T07:44:58.417" v="2245" actId="14100"/>
          <ac:spMkLst>
            <pc:docMk/>
            <pc:sldMk cId="2620713039" sldId="474"/>
            <ac:spMk id="9" creationId="{4648A672-F727-4C24-99EC-C3F609D835BB}"/>
          </ac:spMkLst>
        </pc:spChg>
        <pc:spChg chg="add mod">
          <ac:chgData name="Siniša ᵀᴴᴱ ᴼᴿᴵᴳᴵᴻᴬᴸ Wolfenstein" userId="215f646470bc261a" providerId="LiveId" clId="{5B3AD727-17C5-4E9A-BC9A-2BA0F1118264}" dt="2021-04-07T07:45:11.146" v="2256" actId="20577"/>
          <ac:spMkLst>
            <pc:docMk/>
            <pc:sldMk cId="2620713039" sldId="474"/>
            <ac:spMk id="10" creationId="{43193397-F05E-4536-9326-61E7D3EB9B33}"/>
          </ac:spMkLst>
        </pc:spChg>
        <pc:spChg chg="add mod">
          <ac:chgData name="Siniša ᵀᴴᴱ ᴼᴿᴵᴳᴵᴻᴬᴸ Wolfenstein" userId="215f646470bc261a" providerId="LiveId" clId="{5B3AD727-17C5-4E9A-BC9A-2BA0F1118264}" dt="2021-04-07T07:45:25.267" v="2282" actId="20577"/>
          <ac:spMkLst>
            <pc:docMk/>
            <pc:sldMk cId="2620713039" sldId="474"/>
            <ac:spMk id="11" creationId="{4AB05413-13A7-4ED4-943B-6E5F2D672071}"/>
          </ac:spMkLst>
        </pc:spChg>
        <pc:spChg chg="add mod">
          <ac:chgData name="Siniša ᵀᴴᴱ ᴼᴿᴵᴳᴵᴻᴬᴸ Wolfenstein" userId="215f646470bc261a" providerId="LiveId" clId="{5B3AD727-17C5-4E9A-BC9A-2BA0F1118264}" dt="2021-04-07T07:45:44.059" v="2328" actId="1038"/>
          <ac:spMkLst>
            <pc:docMk/>
            <pc:sldMk cId="2620713039" sldId="474"/>
            <ac:spMk id="12" creationId="{CA6E8CF9-5470-47A2-B2BB-80ED37C1579D}"/>
          </ac:spMkLst>
        </pc:spChg>
        <pc:spChg chg="add mod">
          <ac:chgData name="Siniša ᵀᴴᴱ ᴼᴿᴵᴳᴵᴻᴬᴸ Wolfenstein" userId="215f646470bc261a" providerId="LiveId" clId="{5B3AD727-17C5-4E9A-BC9A-2BA0F1118264}" dt="2021-04-07T07:48:26.934" v="2366" actId="20577"/>
          <ac:spMkLst>
            <pc:docMk/>
            <pc:sldMk cId="2620713039" sldId="474"/>
            <ac:spMk id="13" creationId="{6D663801-2247-4899-8CE1-94754C2E6626}"/>
          </ac:spMkLst>
        </pc:spChg>
        <pc:picChg chg="mod">
          <ac:chgData name="Siniša ᵀᴴᴱ ᴼᴿᴵᴳᴵᴻᴬᴸ Wolfenstein" userId="215f646470bc261a" providerId="LiveId" clId="{5B3AD727-17C5-4E9A-BC9A-2BA0F1118264}" dt="2021-04-07T07:43:54.330" v="2139" actId="1076"/>
          <ac:picMkLst>
            <pc:docMk/>
            <pc:sldMk cId="2620713039" sldId="474"/>
            <ac:picMk id="2" creationId="{B69E1C10-ACFD-49C4-B019-6B92ED78F85E}"/>
          </ac:picMkLst>
        </pc:picChg>
        <pc:picChg chg="del">
          <ac:chgData name="Siniša ᵀᴴᴱ ᴼᴿᴵᴳᴵᴻᴬᴸ Wolfenstein" userId="215f646470bc261a" providerId="LiveId" clId="{5B3AD727-17C5-4E9A-BC9A-2BA0F1118264}" dt="2021-04-07T07:42:06.419" v="2005" actId="478"/>
          <ac:picMkLst>
            <pc:docMk/>
            <pc:sldMk cId="2620713039" sldId="474"/>
            <ac:picMk id="3" creationId="{CD44D8FE-19E0-49CB-A278-B47C605B5564}"/>
          </ac:picMkLst>
        </pc:picChg>
      </pc:sldChg>
      <pc:sldChg chg="addSp modSp add modAnim">
        <pc:chgData name="Siniša ᵀᴴᴱ ᴼᴿᴵᴳᴵᴻᴬᴸ Wolfenstein" userId="215f646470bc261a" providerId="LiveId" clId="{5B3AD727-17C5-4E9A-BC9A-2BA0F1118264}" dt="2021-04-07T08:10:07.973" v="3083" actId="1076"/>
        <pc:sldMkLst>
          <pc:docMk/>
          <pc:sldMk cId="2726576551" sldId="475"/>
        </pc:sldMkLst>
        <pc:spChg chg="mod">
          <ac:chgData name="Siniša ᵀᴴᴱ ᴼᴿᴵᴳᴵᴻᴬᴸ Wolfenstein" userId="215f646470bc261a" providerId="LiveId" clId="{5B3AD727-17C5-4E9A-BC9A-2BA0F1118264}" dt="2021-04-07T07:55:02.823" v="2448" actId="14100"/>
          <ac:spMkLst>
            <pc:docMk/>
            <pc:sldMk cId="2726576551" sldId="475"/>
            <ac:spMk id="6" creationId="{010AB125-9086-4261-98B4-FC5A0801347C}"/>
          </ac:spMkLst>
        </pc:spChg>
        <pc:spChg chg="mod">
          <ac:chgData name="Siniša ᵀᴴᴱ ᴼᴿᴵᴳᴵᴻᴬᴸ Wolfenstein" userId="215f646470bc261a" providerId="LiveId" clId="{5B3AD727-17C5-4E9A-BC9A-2BA0F1118264}" dt="2021-04-07T07:52:43.090" v="2404" actId="20577"/>
          <ac:spMkLst>
            <pc:docMk/>
            <pc:sldMk cId="2726576551" sldId="475"/>
            <ac:spMk id="7" creationId="{0256D9EB-C20B-45FA-9F3D-124012366C9E}"/>
          </ac:spMkLst>
        </pc:spChg>
        <pc:spChg chg="add mod">
          <ac:chgData name="Siniša ᵀᴴᴱ ᴼᴿᴵᴳᴵᴻᴬᴸ Wolfenstein" userId="215f646470bc261a" providerId="LiveId" clId="{5B3AD727-17C5-4E9A-BC9A-2BA0F1118264}" dt="2021-04-07T07:56:10.002" v="2461"/>
          <ac:spMkLst>
            <pc:docMk/>
            <pc:sldMk cId="2726576551" sldId="475"/>
            <ac:spMk id="8" creationId="{3A53CF84-51B8-48B0-BFE0-5197F4FDFAD7}"/>
          </ac:spMkLst>
        </pc:spChg>
        <pc:spChg chg="add mod">
          <ac:chgData name="Siniša ᵀᴴᴱ ᴼᴿᴵᴳᴵᴻᴬᴸ Wolfenstein" userId="215f646470bc261a" providerId="LiveId" clId="{5B3AD727-17C5-4E9A-BC9A-2BA0F1118264}" dt="2021-04-07T07:56:52.794" v="2506" actId="20577"/>
          <ac:spMkLst>
            <pc:docMk/>
            <pc:sldMk cId="2726576551" sldId="475"/>
            <ac:spMk id="9" creationId="{A740C7DA-72D2-4757-9477-A334ECDCCACD}"/>
          </ac:spMkLst>
        </pc:spChg>
        <pc:spChg chg="add mod">
          <ac:chgData name="Siniša ᵀᴴᴱ ᴼᴿᴵᴳᴵᴻᴬᴸ Wolfenstein" userId="215f646470bc261a" providerId="LiveId" clId="{5B3AD727-17C5-4E9A-BC9A-2BA0F1118264}" dt="2021-04-07T07:57:34.337" v="2564" actId="20577"/>
          <ac:spMkLst>
            <pc:docMk/>
            <pc:sldMk cId="2726576551" sldId="475"/>
            <ac:spMk id="10" creationId="{0BB7A9E9-8BB5-4B5E-958E-38F68A85C2F2}"/>
          </ac:spMkLst>
        </pc:spChg>
        <pc:spChg chg="add mod">
          <ac:chgData name="Siniša ᵀᴴᴱ ᴼᴿᴵᴳᴵᴻᴬᴸ Wolfenstein" userId="215f646470bc261a" providerId="LiveId" clId="{5B3AD727-17C5-4E9A-BC9A-2BA0F1118264}" dt="2021-04-07T07:58:07.083" v="2614" actId="20577"/>
          <ac:spMkLst>
            <pc:docMk/>
            <pc:sldMk cId="2726576551" sldId="475"/>
            <ac:spMk id="11" creationId="{533590D7-B269-4D78-B7DD-E7EFE046E081}"/>
          </ac:spMkLst>
        </pc:spChg>
        <pc:spChg chg="add mod">
          <ac:chgData name="Siniša ᵀᴴᴱ ᴼᴿᴵᴳᴵᴻᴬᴸ Wolfenstein" userId="215f646470bc261a" providerId="LiveId" clId="{5B3AD727-17C5-4E9A-BC9A-2BA0F1118264}" dt="2021-04-07T07:58:27.546" v="2633" actId="20577"/>
          <ac:spMkLst>
            <pc:docMk/>
            <pc:sldMk cId="2726576551" sldId="475"/>
            <ac:spMk id="12" creationId="{ADE2EC0E-ADDE-4E0B-921A-2D1481E06F01}"/>
          </ac:spMkLst>
        </pc:spChg>
        <pc:spChg chg="add mod">
          <ac:chgData name="Siniša ᵀᴴᴱ ᴼᴿᴵᴳᴵᴻᴬᴸ Wolfenstein" userId="215f646470bc261a" providerId="LiveId" clId="{5B3AD727-17C5-4E9A-BC9A-2BA0F1118264}" dt="2021-04-07T07:59:17.807" v="2691" actId="255"/>
          <ac:spMkLst>
            <pc:docMk/>
            <pc:sldMk cId="2726576551" sldId="475"/>
            <ac:spMk id="13" creationId="{1950DC27-5DB4-4953-8A34-7D13493489EB}"/>
          </ac:spMkLst>
        </pc:spChg>
        <pc:spChg chg="add mod">
          <ac:chgData name="Siniša ᵀᴴᴱ ᴼᴿᴵᴳᴵᴻᴬᴸ Wolfenstein" userId="215f646470bc261a" providerId="LiveId" clId="{5B3AD727-17C5-4E9A-BC9A-2BA0F1118264}" dt="2021-04-07T07:59:58.305" v="2712" actId="20577"/>
          <ac:spMkLst>
            <pc:docMk/>
            <pc:sldMk cId="2726576551" sldId="475"/>
            <ac:spMk id="14" creationId="{8D5D89BF-EF7A-457C-9C1F-53CBB00E6FA2}"/>
          </ac:spMkLst>
        </pc:spChg>
        <pc:spChg chg="add mod">
          <ac:chgData name="Siniša ᵀᴴᴱ ᴼᴿᴵᴳᴵᴻᴬᴸ Wolfenstein" userId="215f646470bc261a" providerId="LiveId" clId="{5B3AD727-17C5-4E9A-BC9A-2BA0F1118264}" dt="2021-04-07T08:00:20.622" v="2756" actId="20577"/>
          <ac:spMkLst>
            <pc:docMk/>
            <pc:sldMk cId="2726576551" sldId="475"/>
            <ac:spMk id="15" creationId="{9EED573B-8A0A-4E30-A927-720EEDA4C4AF}"/>
          </ac:spMkLst>
        </pc:spChg>
        <pc:spChg chg="add mod">
          <ac:chgData name="Siniša ᵀᴴᴱ ᴼᴿᴵᴳᴵᴻᴬᴸ Wolfenstein" userId="215f646470bc261a" providerId="LiveId" clId="{5B3AD727-17C5-4E9A-BC9A-2BA0F1118264}" dt="2021-04-07T08:00:32.270" v="2759" actId="20577"/>
          <ac:spMkLst>
            <pc:docMk/>
            <pc:sldMk cId="2726576551" sldId="475"/>
            <ac:spMk id="16" creationId="{8CB693C8-CE7D-4F17-9C1B-929E00188ED0}"/>
          </ac:spMkLst>
        </pc:spChg>
        <pc:spChg chg="add mod">
          <ac:chgData name="Siniša ᵀᴴᴱ ᴼᴿᴵᴳᴵᴻᴬᴸ Wolfenstein" userId="215f646470bc261a" providerId="LiveId" clId="{5B3AD727-17C5-4E9A-BC9A-2BA0F1118264}" dt="2021-04-07T08:00:53.615" v="2778" actId="20577"/>
          <ac:spMkLst>
            <pc:docMk/>
            <pc:sldMk cId="2726576551" sldId="475"/>
            <ac:spMk id="17" creationId="{D1B2BAFB-0C0C-4BB3-8B7A-FA1A048AD47B}"/>
          </ac:spMkLst>
        </pc:spChg>
        <pc:spChg chg="add mod">
          <ac:chgData name="Siniša ᵀᴴᴱ ᴼᴿᴵᴳᴵᴻᴬᴸ Wolfenstein" userId="215f646470bc261a" providerId="LiveId" clId="{5B3AD727-17C5-4E9A-BC9A-2BA0F1118264}" dt="2021-04-07T08:01:30.986" v="2806" actId="20577"/>
          <ac:spMkLst>
            <pc:docMk/>
            <pc:sldMk cId="2726576551" sldId="475"/>
            <ac:spMk id="18" creationId="{FF7AB4E1-C0D7-4CD1-B7AF-EB4302B83DA3}"/>
          </ac:spMkLst>
        </pc:spChg>
        <pc:picChg chg="mod">
          <ac:chgData name="Siniša ᵀᴴᴱ ᴼᴿᴵᴳᴵᴻᴬᴸ Wolfenstein" userId="215f646470bc261a" providerId="LiveId" clId="{5B3AD727-17C5-4E9A-BC9A-2BA0F1118264}" dt="2021-04-07T08:10:07.973" v="3083" actId="1076"/>
          <ac:picMkLst>
            <pc:docMk/>
            <pc:sldMk cId="2726576551" sldId="475"/>
            <ac:picMk id="2" creationId="{79AB126F-5218-4223-8FB3-6BD5D18FF2B3}"/>
          </ac:picMkLst>
        </pc:picChg>
        <pc:picChg chg="mod">
          <ac:chgData name="Siniša ᵀᴴᴱ ᴼᴿᴵᴳᴵᴻᴬᴸ Wolfenstein" userId="215f646470bc261a" providerId="LiveId" clId="{5B3AD727-17C5-4E9A-BC9A-2BA0F1118264}" dt="2021-04-07T07:53:02.471" v="2405" actId="14826"/>
          <ac:picMkLst>
            <pc:docMk/>
            <pc:sldMk cId="2726576551" sldId="475"/>
            <ac:picMk id="4" creationId="{1B2619D9-4F98-4A11-8FFE-57C7EB1F529A}"/>
          </ac:picMkLst>
        </pc:picChg>
      </pc:sldChg>
      <pc:sldChg chg="addSp modSp add modAnim">
        <pc:chgData name="Siniša ᵀᴴᴱ ᴼᴿᴵᴳᴵᴻᴬᴸ Wolfenstein" userId="215f646470bc261a" providerId="LiveId" clId="{5B3AD727-17C5-4E9A-BC9A-2BA0F1118264}" dt="2021-04-07T08:08:36.884" v="3070"/>
        <pc:sldMkLst>
          <pc:docMk/>
          <pc:sldMk cId="1908913403" sldId="476"/>
        </pc:sldMkLst>
        <pc:spChg chg="add mod">
          <ac:chgData name="Siniša ᵀᴴᴱ ᴼᴿᴵᴳᴵᴻᴬᴸ Wolfenstein" userId="215f646470bc261a" providerId="LiveId" clId="{5B3AD727-17C5-4E9A-BC9A-2BA0F1118264}" dt="2021-04-07T08:08:23.825" v="3068" actId="113"/>
          <ac:spMkLst>
            <pc:docMk/>
            <pc:sldMk cId="1908913403" sldId="476"/>
            <ac:spMk id="3" creationId="{07E4165D-22C4-4C51-82EA-7263A78CF238}"/>
          </ac:spMkLst>
        </pc:spChg>
        <pc:spChg chg="mod">
          <ac:chgData name="Siniša ᵀᴴᴱ ᴼᴿᴵᴳᴵᴻᴬᴸ Wolfenstein" userId="215f646470bc261a" providerId="LiveId" clId="{5B3AD727-17C5-4E9A-BC9A-2BA0F1118264}" dt="2021-04-07T08:07:09.374" v="2990" actId="1076"/>
          <ac:spMkLst>
            <pc:docMk/>
            <pc:sldMk cId="1908913403" sldId="476"/>
            <ac:spMk id="6" creationId="{010AB125-9086-4261-98B4-FC5A0801347C}"/>
          </ac:spMkLst>
        </pc:spChg>
        <pc:spChg chg="mod">
          <ac:chgData name="Siniša ᵀᴴᴱ ᴼᴿᴵᴳᴵᴻᴬᴸ Wolfenstein" userId="215f646470bc261a" providerId="LiveId" clId="{5B3AD727-17C5-4E9A-BC9A-2BA0F1118264}" dt="2021-04-07T08:03:44.884" v="2827" actId="20577"/>
          <ac:spMkLst>
            <pc:docMk/>
            <pc:sldMk cId="1908913403" sldId="476"/>
            <ac:spMk id="7" creationId="{0256D9EB-C20B-45FA-9F3D-124012366C9E}"/>
          </ac:spMkLst>
        </pc:spChg>
        <pc:spChg chg="add mod">
          <ac:chgData name="Siniša ᵀᴴᴱ ᴼᴿᴵᴳᴵᴻᴬᴸ Wolfenstein" userId="215f646470bc261a" providerId="LiveId" clId="{5B3AD727-17C5-4E9A-BC9A-2BA0F1118264}" dt="2021-04-07T08:07:16.333" v="3010" actId="1038"/>
          <ac:spMkLst>
            <pc:docMk/>
            <pc:sldMk cId="1908913403" sldId="476"/>
            <ac:spMk id="8" creationId="{F34ADF2A-D303-46AA-B34E-A7B04876453A}"/>
          </ac:spMkLst>
        </pc:spChg>
        <pc:spChg chg="add mod">
          <ac:chgData name="Siniša ᵀᴴᴱ ᴼᴿᴵᴳᴵᴻᴬᴸ Wolfenstein" userId="215f646470bc261a" providerId="LiveId" clId="{5B3AD727-17C5-4E9A-BC9A-2BA0F1118264}" dt="2021-04-07T08:07:16.333" v="3010" actId="1038"/>
          <ac:spMkLst>
            <pc:docMk/>
            <pc:sldMk cId="1908913403" sldId="476"/>
            <ac:spMk id="9" creationId="{EC6B0BB5-F38B-49DD-AA8D-58D8A258D69E}"/>
          </ac:spMkLst>
        </pc:spChg>
        <pc:spChg chg="add mod">
          <ac:chgData name="Siniša ᵀᴴᴱ ᴼᴿᴵᴳᴵᴻᴬᴸ Wolfenstein" userId="215f646470bc261a" providerId="LiveId" clId="{5B3AD727-17C5-4E9A-BC9A-2BA0F1118264}" dt="2021-04-07T08:07:16.333" v="3010" actId="1038"/>
          <ac:spMkLst>
            <pc:docMk/>
            <pc:sldMk cId="1908913403" sldId="476"/>
            <ac:spMk id="10" creationId="{0D9AD75D-B4E1-40F0-B372-B96D9BCAD34F}"/>
          </ac:spMkLst>
        </pc:spChg>
        <pc:spChg chg="add mod">
          <ac:chgData name="Siniša ᵀᴴᴱ ᴼᴿᴵᴳᴵᴻᴬᴸ Wolfenstein" userId="215f646470bc261a" providerId="LiveId" clId="{5B3AD727-17C5-4E9A-BC9A-2BA0F1118264}" dt="2021-04-07T08:07:16.333" v="3010" actId="1038"/>
          <ac:spMkLst>
            <pc:docMk/>
            <pc:sldMk cId="1908913403" sldId="476"/>
            <ac:spMk id="11" creationId="{A079A57A-D834-4F71-AA27-F149D1D35A75}"/>
          </ac:spMkLst>
        </pc:spChg>
        <pc:spChg chg="add mod">
          <ac:chgData name="Siniša ᵀᴴᴱ ᴼᴿᴵᴳᴵᴻᴬᴸ Wolfenstein" userId="215f646470bc261a" providerId="LiveId" clId="{5B3AD727-17C5-4E9A-BC9A-2BA0F1118264}" dt="2021-04-07T08:07:16.333" v="3010" actId="1038"/>
          <ac:spMkLst>
            <pc:docMk/>
            <pc:sldMk cId="1908913403" sldId="476"/>
            <ac:spMk id="12" creationId="{C9CA35F4-03EB-47BE-A02F-622EBC877C2A}"/>
          </ac:spMkLst>
        </pc:spChg>
        <pc:spChg chg="add mod">
          <ac:chgData name="Siniša ᵀᴴᴱ ᴼᴿᴵᴳᴵᴻᴬᴸ Wolfenstein" userId="215f646470bc261a" providerId="LiveId" clId="{5B3AD727-17C5-4E9A-BC9A-2BA0F1118264}" dt="2021-04-07T08:07:16.333" v="3010" actId="1038"/>
          <ac:spMkLst>
            <pc:docMk/>
            <pc:sldMk cId="1908913403" sldId="476"/>
            <ac:spMk id="13" creationId="{8F7508C3-4A5A-442F-9949-77B82BA704FF}"/>
          </ac:spMkLst>
        </pc:spChg>
        <pc:picChg chg="mod">
          <ac:chgData name="Siniša ᵀᴴᴱ ᴼᴿᴵᴳᴵᴻᴬᴸ Wolfenstein" userId="215f646470bc261a" providerId="LiveId" clId="{5B3AD727-17C5-4E9A-BC9A-2BA0F1118264}" dt="2021-04-07T08:07:16.333" v="3010" actId="1038"/>
          <ac:picMkLst>
            <pc:docMk/>
            <pc:sldMk cId="1908913403" sldId="476"/>
            <ac:picMk id="2" creationId="{79AB126F-5218-4223-8FB3-6BD5D18FF2B3}"/>
          </ac:picMkLst>
        </pc:picChg>
      </pc:sldChg>
      <pc:sldChg chg="addSp delSp modSp add ord addAnim delAnim modAnim">
        <pc:chgData name="Siniša ᵀᴴᴱ ᴼᴿᴵᴳᴵᴻᴬᴸ Wolfenstein" userId="215f646470bc261a" providerId="LiveId" clId="{5B3AD727-17C5-4E9A-BC9A-2BA0F1118264}" dt="2021-04-07T08:25:30.969" v="3408" actId="21"/>
        <pc:sldMkLst>
          <pc:docMk/>
          <pc:sldMk cId="3002557428" sldId="477"/>
        </pc:sldMkLst>
        <pc:spChg chg="del">
          <ac:chgData name="Siniša ᵀᴴᴱ ᴼᴿᴵᴳᴵᴻᴬᴸ Wolfenstein" userId="215f646470bc261a" providerId="LiveId" clId="{5B3AD727-17C5-4E9A-BC9A-2BA0F1118264}" dt="2021-04-07T08:11:23.839" v="3090" actId="478"/>
          <ac:spMkLst>
            <pc:docMk/>
            <pc:sldMk cId="3002557428" sldId="477"/>
            <ac:spMk id="3" creationId="{07E4165D-22C4-4C51-82EA-7263A78CF238}"/>
          </ac:spMkLst>
        </pc:spChg>
        <pc:spChg chg="mod">
          <ac:chgData name="Siniša ᵀᴴᴱ ᴼᴿᴵᴳᴵᴻᴬᴸ Wolfenstein" userId="215f646470bc261a" providerId="LiveId" clId="{5B3AD727-17C5-4E9A-BC9A-2BA0F1118264}" dt="2021-04-07T08:12:46.057" v="3246" actId="20577"/>
          <ac:spMkLst>
            <pc:docMk/>
            <pc:sldMk cId="3002557428" sldId="477"/>
            <ac:spMk id="6" creationId="{010AB125-9086-4261-98B4-FC5A0801347C}"/>
          </ac:spMkLst>
        </pc:spChg>
        <pc:spChg chg="mod">
          <ac:chgData name="Siniša ᵀᴴᴱ ᴼᴿᴵᴳᴵᴻᴬᴸ Wolfenstein" userId="215f646470bc261a" providerId="LiveId" clId="{5B3AD727-17C5-4E9A-BC9A-2BA0F1118264}" dt="2021-04-07T08:10:20.157" v="3086" actId="20577"/>
          <ac:spMkLst>
            <pc:docMk/>
            <pc:sldMk cId="3002557428" sldId="477"/>
            <ac:spMk id="7" creationId="{0256D9EB-C20B-45FA-9F3D-124012366C9E}"/>
          </ac:spMkLst>
        </pc:spChg>
        <pc:spChg chg="add del mod">
          <ac:chgData name="Siniša ᵀᴴᴱ ᴼᴿᴵᴳᴵᴻᴬᴸ Wolfenstein" userId="215f646470bc261a" providerId="LiveId" clId="{5B3AD727-17C5-4E9A-BC9A-2BA0F1118264}" dt="2021-04-07T08:25:30.969" v="3408" actId="21"/>
          <ac:spMkLst>
            <pc:docMk/>
            <pc:sldMk cId="3002557428" sldId="477"/>
            <ac:spMk id="8" creationId="{F34ADF2A-D303-46AA-B34E-A7B04876453A}"/>
          </ac:spMkLst>
        </pc:spChg>
        <pc:spChg chg="del">
          <ac:chgData name="Siniša ᵀᴴᴱ ᴼᴿᴵᴳᴵᴻᴬᴸ Wolfenstein" userId="215f646470bc261a" providerId="LiveId" clId="{5B3AD727-17C5-4E9A-BC9A-2BA0F1118264}" dt="2021-04-07T08:13:05.978" v="3253" actId="478"/>
          <ac:spMkLst>
            <pc:docMk/>
            <pc:sldMk cId="3002557428" sldId="477"/>
            <ac:spMk id="9" creationId="{EC6B0BB5-F38B-49DD-AA8D-58D8A258D69E}"/>
          </ac:spMkLst>
        </pc:spChg>
        <pc:spChg chg="del">
          <ac:chgData name="Siniša ᵀᴴᴱ ᴼᴿᴵᴳᴵᴻᴬᴸ Wolfenstein" userId="215f646470bc261a" providerId="LiveId" clId="{5B3AD727-17C5-4E9A-BC9A-2BA0F1118264}" dt="2021-04-07T08:13:04.587" v="3252" actId="478"/>
          <ac:spMkLst>
            <pc:docMk/>
            <pc:sldMk cId="3002557428" sldId="477"/>
            <ac:spMk id="10" creationId="{0D9AD75D-B4E1-40F0-B372-B96D9BCAD34F}"/>
          </ac:spMkLst>
        </pc:spChg>
        <pc:spChg chg="del">
          <ac:chgData name="Siniša ᵀᴴᴱ ᴼᴿᴵᴳᴵᴻᴬᴸ Wolfenstein" userId="215f646470bc261a" providerId="LiveId" clId="{5B3AD727-17C5-4E9A-BC9A-2BA0F1118264}" dt="2021-04-07T08:13:03.038" v="3251" actId="478"/>
          <ac:spMkLst>
            <pc:docMk/>
            <pc:sldMk cId="3002557428" sldId="477"/>
            <ac:spMk id="11" creationId="{A079A57A-D834-4F71-AA27-F149D1D35A75}"/>
          </ac:spMkLst>
        </pc:spChg>
        <pc:spChg chg="del">
          <ac:chgData name="Siniša ᵀᴴᴱ ᴼᴿᴵᴳᴵᴻᴬᴸ Wolfenstein" userId="215f646470bc261a" providerId="LiveId" clId="{5B3AD727-17C5-4E9A-BC9A-2BA0F1118264}" dt="2021-04-07T08:13:01.689" v="3250" actId="478"/>
          <ac:spMkLst>
            <pc:docMk/>
            <pc:sldMk cId="3002557428" sldId="477"/>
            <ac:spMk id="12" creationId="{C9CA35F4-03EB-47BE-A02F-622EBC877C2A}"/>
          </ac:spMkLst>
        </pc:spChg>
        <pc:spChg chg="del">
          <ac:chgData name="Siniša ᵀᴴᴱ ᴼᴿᴵᴳᴵᴻᴬᴸ Wolfenstein" userId="215f646470bc261a" providerId="LiveId" clId="{5B3AD727-17C5-4E9A-BC9A-2BA0F1118264}" dt="2021-04-07T08:12:59.516" v="3249" actId="478"/>
          <ac:spMkLst>
            <pc:docMk/>
            <pc:sldMk cId="3002557428" sldId="477"/>
            <ac:spMk id="13" creationId="{8F7508C3-4A5A-442F-9949-77B82BA704FF}"/>
          </ac:spMkLst>
        </pc:spChg>
        <pc:picChg chg="mod">
          <ac:chgData name="Siniša ᵀᴴᴱ ᴼᴿᴵᴳᴵᴻᴬᴸ Wolfenstein" userId="215f646470bc261a" providerId="LiveId" clId="{5B3AD727-17C5-4E9A-BC9A-2BA0F1118264}" dt="2021-04-07T08:14:39.762" v="3285" actId="1076"/>
          <ac:picMkLst>
            <pc:docMk/>
            <pc:sldMk cId="3002557428" sldId="477"/>
            <ac:picMk id="2" creationId="{79AB126F-5218-4223-8FB3-6BD5D18FF2B3}"/>
          </ac:picMkLst>
        </pc:picChg>
        <pc:picChg chg="mod">
          <ac:chgData name="Siniša ᵀᴴᴱ ᴼᴿᴵᴳᴵᴻᴬᴸ Wolfenstein" userId="215f646470bc261a" providerId="LiveId" clId="{5B3AD727-17C5-4E9A-BC9A-2BA0F1118264}" dt="2021-04-07T08:10:16.188" v="3084" actId="14826"/>
          <ac:picMkLst>
            <pc:docMk/>
            <pc:sldMk cId="3002557428" sldId="477"/>
            <ac:picMk id="4" creationId="{1B2619D9-4F98-4A11-8FFE-57C7EB1F529A}"/>
          </ac:picMkLst>
        </pc:picChg>
      </pc:sldChg>
      <pc:sldChg chg="addSp modSp add modAnim">
        <pc:chgData name="Siniša ᵀᴴᴱ ᴼᴿᴵᴳᴵᴻᴬᴸ Wolfenstein" userId="215f646470bc261a" providerId="LiveId" clId="{5B3AD727-17C5-4E9A-BC9A-2BA0F1118264}" dt="2021-04-07T08:28:22.096" v="3601" actId="1076"/>
        <pc:sldMkLst>
          <pc:docMk/>
          <pc:sldMk cId="754069679" sldId="478"/>
        </pc:sldMkLst>
        <pc:spChg chg="mod">
          <ac:chgData name="Siniša ᵀᴴᴱ ᴼᴿᴵᴳᴵᴻᴬᴸ Wolfenstein" userId="215f646470bc261a" providerId="LiveId" clId="{5B3AD727-17C5-4E9A-BC9A-2BA0F1118264}" dt="2021-04-07T08:25:23.438" v="3406" actId="14100"/>
          <ac:spMkLst>
            <pc:docMk/>
            <pc:sldMk cId="754069679" sldId="478"/>
            <ac:spMk id="6" creationId="{010AB125-9086-4261-98B4-FC5A0801347C}"/>
          </ac:spMkLst>
        </pc:spChg>
        <pc:spChg chg="mod">
          <ac:chgData name="Siniša ᵀᴴᴱ ᴼᴿᴵᴳᴵᴻᴬᴸ Wolfenstein" userId="215f646470bc261a" providerId="LiveId" clId="{5B3AD727-17C5-4E9A-BC9A-2BA0F1118264}" dt="2021-04-07T08:21:00.116" v="3309" actId="20577"/>
          <ac:spMkLst>
            <pc:docMk/>
            <pc:sldMk cId="754069679" sldId="478"/>
            <ac:spMk id="7" creationId="{0256D9EB-C20B-45FA-9F3D-124012366C9E}"/>
          </ac:spMkLst>
        </pc:spChg>
        <pc:spChg chg="add mod">
          <ac:chgData name="Siniša ᵀᴴᴱ ᴼᴿᴵᴳᴵᴻᴬᴸ Wolfenstein" userId="215f646470bc261a" providerId="LiveId" clId="{5B3AD727-17C5-4E9A-BC9A-2BA0F1118264}" dt="2021-04-07T08:26:11.387" v="3469" actId="1035"/>
          <ac:spMkLst>
            <pc:docMk/>
            <pc:sldMk cId="754069679" sldId="478"/>
            <ac:spMk id="8" creationId="{A1105DF6-C784-4937-AFFC-42CF60CD1D80}"/>
          </ac:spMkLst>
        </pc:spChg>
        <pc:spChg chg="add mod">
          <ac:chgData name="Siniša ᵀᴴᴱ ᴼᴿᴵᴳᴵᴻᴬᴸ Wolfenstein" userId="215f646470bc261a" providerId="LiveId" clId="{5B3AD727-17C5-4E9A-BC9A-2BA0F1118264}" dt="2021-04-07T08:26:28.504" v="3493" actId="20577"/>
          <ac:spMkLst>
            <pc:docMk/>
            <pc:sldMk cId="754069679" sldId="478"/>
            <ac:spMk id="9" creationId="{088BD6AF-9F9F-47CC-8BC5-8F42077FE813}"/>
          </ac:spMkLst>
        </pc:spChg>
        <pc:spChg chg="add mod">
          <ac:chgData name="Siniša ᵀᴴᴱ ᴼᴿᴵᴳᴵᴻᴬᴸ Wolfenstein" userId="215f646470bc261a" providerId="LiveId" clId="{5B3AD727-17C5-4E9A-BC9A-2BA0F1118264}" dt="2021-04-07T08:26:41.502" v="3511" actId="20577"/>
          <ac:spMkLst>
            <pc:docMk/>
            <pc:sldMk cId="754069679" sldId="478"/>
            <ac:spMk id="10" creationId="{E1A2A5EA-6DE0-41C5-A413-4C9346D3E596}"/>
          </ac:spMkLst>
        </pc:spChg>
        <pc:spChg chg="add mod">
          <ac:chgData name="Siniša ᵀᴴᴱ ᴼᴿᴵᴳᴵᴻᴬᴸ Wolfenstein" userId="215f646470bc261a" providerId="LiveId" clId="{5B3AD727-17C5-4E9A-BC9A-2BA0F1118264}" dt="2021-04-07T08:27:00.475" v="3551" actId="20577"/>
          <ac:spMkLst>
            <pc:docMk/>
            <pc:sldMk cId="754069679" sldId="478"/>
            <ac:spMk id="11" creationId="{D1E19385-688B-4C8B-8A06-D562594893C8}"/>
          </ac:spMkLst>
        </pc:spChg>
        <pc:spChg chg="add mod">
          <ac:chgData name="Siniša ᵀᴴᴱ ᴼᴿᴵᴳᴵᴻᴬᴸ Wolfenstein" userId="215f646470bc261a" providerId="LiveId" clId="{5B3AD727-17C5-4E9A-BC9A-2BA0F1118264}" dt="2021-04-07T08:27:14.757" v="3573" actId="20577"/>
          <ac:spMkLst>
            <pc:docMk/>
            <pc:sldMk cId="754069679" sldId="478"/>
            <ac:spMk id="12" creationId="{6CD4FFA0-1C6B-4635-8299-3D15E4714D01}"/>
          </ac:spMkLst>
        </pc:spChg>
        <pc:spChg chg="add mod">
          <ac:chgData name="Siniša ᵀᴴᴱ ᴼᴿᴵᴳᴵᴻᴬᴸ Wolfenstein" userId="215f646470bc261a" providerId="LiveId" clId="{5B3AD727-17C5-4E9A-BC9A-2BA0F1118264}" dt="2021-04-07T08:27:29.150" v="3598" actId="20577"/>
          <ac:spMkLst>
            <pc:docMk/>
            <pc:sldMk cId="754069679" sldId="478"/>
            <ac:spMk id="13" creationId="{8ED0A579-6A7C-4858-89AE-8EC12ED60600}"/>
          </ac:spMkLst>
        </pc:spChg>
        <pc:picChg chg="mod">
          <ac:chgData name="Siniša ᵀᴴᴱ ᴼᴿᴵᴳᴵᴻᴬᴸ Wolfenstein" userId="215f646470bc261a" providerId="LiveId" clId="{5B3AD727-17C5-4E9A-BC9A-2BA0F1118264}" dt="2021-04-07T08:28:22.096" v="3601" actId="1076"/>
          <ac:picMkLst>
            <pc:docMk/>
            <pc:sldMk cId="754069679" sldId="478"/>
            <ac:picMk id="2" creationId="{79AB126F-5218-4223-8FB3-6BD5D18FF2B3}"/>
          </ac:picMkLst>
        </pc:picChg>
        <pc:picChg chg="mod">
          <ac:chgData name="Siniša ᵀᴴᴱ ᴼᴿᴵᴳᴵᴻᴬᴸ Wolfenstein" userId="215f646470bc261a" providerId="LiveId" clId="{5B3AD727-17C5-4E9A-BC9A-2BA0F1118264}" dt="2021-04-07T08:21:27.182" v="3310" actId="14826"/>
          <ac:picMkLst>
            <pc:docMk/>
            <pc:sldMk cId="754069679" sldId="478"/>
            <ac:picMk id="4" creationId="{1B2619D9-4F98-4A11-8FFE-57C7EB1F529A}"/>
          </ac:picMkLst>
        </pc:picChg>
      </pc:sldChg>
      <pc:sldChg chg="addSp modSp add modAnim">
        <pc:chgData name="Siniša ᵀᴴᴱ ᴼᴿᴵᴳᴵᴻᴬᴸ Wolfenstein" userId="215f646470bc261a" providerId="LiveId" clId="{5B3AD727-17C5-4E9A-BC9A-2BA0F1118264}" dt="2021-04-07T08:34:17.412" v="3871" actId="20577"/>
        <pc:sldMkLst>
          <pc:docMk/>
          <pc:sldMk cId="2291122038" sldId="479"/>
        </pc:sldMkLst>
        <pc:spChg chg="mod">
          <ac:chgData name="Siniša ᵀᴴᴱ ᴼᴿᴵᴳᴵᴻᴬᴸ Wolfenstein" userId="215f646470bc261a" providerId="LiveId" clId="{5B3AD727-17C5-4E9A-BC9A-2BA0F1118264}" dt="2021-04-07T08:30:00.084" v="3663" actId="14100"/>
          <ac:spMkLst>
            <pc:docMk/>
            <pc:sldMk cId="2291122038" sldId="479"/>
            <ac:spMk id="6" creationId="{010AB125-9086-4261-98B4-FC5A0801347C}"/>
          </ac:spMkLst>
        </pc:spChg>
        <pc:spChg chg="mod">
          <ac:chgData name="Siniša ᵀᴴᴱ ᴼᴿᴵᴳᴵᴻᴬᴸ Wolfenstein" userId="215f646470bc261a" providerId="LiveId" clId="{5B3AD727-17C5-4E9A-BC9A-2BA0F1118264}" dt="2021-04-07T08:28:26.927" v="3603" actId="20577"/>
          <ac:spMkLst>
            <pc:docMk/>
            <pc:sldMk cId="2291122038" sldId="479"/>
            <ac:spMk id="7" creationId="{0256D9EB-C20B-45FA-9F3D-124012366C9E}"/>
          </ac:spMkLst>
        </pc:spChg>
        <pc:spChg chg="add mod">
          <ac:chgData name="Siniša ᵀᴴᴱ ᴼᴿᴵᴳᴵᴻᴬᴸ Wolfenstein" userId="215f646470bc261a" providerId="LiveId" clId="{5B3AD727-17C5-4E9A-BC9A-2BA0F1118264}" dt="2021-04-07T08:32:03.262" v="3744" actId="1036"/>
          <ac:spMkLst>
            <pc:docMk/>
            <pc:sldMk cId="2291122038" sldId="479"/>
            <ac:spMk id="8" creationId="{509726F0-817F-4991-81B0-FB340DD21591}"/>
          </ac:spMkLst>
        </pc:spChg>
        <pc:spChg chg="add mod">
          <ac:chgData name="Siniša ᵀᴴᴱ ᴼᴿᴵᴳᴵᴻᴬᴸ Wolfenstein" userId="215f646470bc261a" providerId="LiveId" clId="{5B3AD727-17C5-4E9A-BC9A-2BA0F1118264}" dt="2021-04-07T08:32:00.190" v="3742" actId="1036"/>
          <ac:spMkLst>
            <pc:docMk/>
            <pc:sldMk cId="2291122038" sldId="479"/>
            <ac:spMk id="9" creationId="{690876DD-71EF-4876-9F49-8FF97E94CE63}"/>
          </ac:spMkLst>
        </pc:spChg>
        <pc:spChg chg="add mod">
          <ac:chgData name="Siniša ᵀᴴᴱ ᴼᴿᴵᴳᴵᴻᴬᴸ Wolfenstein" userId="215f646470bc261a" providerId="LiveId" clId="{5B3AD727-17C5-4E9A-BC9A-2BA0F1118264}" dt="2021-04-07T08:31:57.271" v="3739" actId="1036"/>
          <ac:spMkLst>
            <pc:docMk/>
            <pc:sldMk cId="2291122038" sldId="479"/>
            <ac:spMk id="10" creationId="{969CD207-97CA-472C-9D81-FED905E74257}"/>
          </ac:spMkLst>
        </pc:spChg>
        <pc:spChg chg="add mod">
          <ac:chgData name="Siniša ᵀᴴᴱ ᴼᴿᴵᴳᴵᴻᴬᴸ Wolfenstein" userId="215f646470bc261a" providerId="LiveId" clId="{5B3AD727-17C5-4E9A-BC9A-2BA0F1118264}" dt="2021-04-07T08:32:18.487" v="3759" actId="1036"/>
          <ac:spMkLst>
            <pc:docMk/>
            <pc:sldMk cId="2291122038" sldId="479"/>
            <ac:spMk id="11" creationId="{C501420D-9424-41C5-B60B-6BA6D3602E95}"/>
          </ac:spMkLst>
        </pc:spChg>
        <pc:spChg chg="add mod">
          <ac:chgData name="Siniša ᵀᴴᴱ ᴼᴿᴵᴳᴵᴻᴬᴸ Wolfenstein" userId="215f646470bc261a" providerId="LiveId" clId="{5B3AD727-17C5-4E9A-BC9A-2BA0F1118264}" dt="2021-04-07T08:33:11.967" v="3783" actId="20577"/>
          <ac:spMkLst>
            <pc:docMk/>
            <pc:sldMk cId="2291122038" sldId="479"/>
            <ac:spMk id="12" creationId="{396EC959-76FB-4244-A9D0-BD8136D85332}"/>
          </ac:spMkLst>
        </pc:spChg>
        <pc:spChg chg="add mod">
          <ac:chgData name="Siniša ᵀᴴᴱ ᴼᴿᴵᴳᴵᴻᴬᴸ Wolfenstein" userId="215f646470bc261a" providerId="LiveId" clId="{5B3AD727-17C5-4E9A-BC9A-2BA0F1118264}" dt="2021-04-07T08:33:20.456" v="3795" actId="20577"/>
          <ac:spMkLst>
            <pc:docMk/>
            <pc:sldMk cId="2291122038" sldId="479"/>
            <ac:spMk id="13" creationId="{CCAF38B6-D089-4AED-ABF6-AD88B14852C6}"/>
          </ac:spMkLst>
        </pc:spChg>
        <pc:spChg chg="add mod">
          <ac:chgData name="Siniša ᵀᴴᴱ ᴼᴿᴵᴳᴵᴻᴬᴸ Wolfenstein" userId="215f646470bc261a" providerId="LiveId" clId="{5B3AD727-17C5-4E9A-BC9A-2BA0F1118264}" dt="2021-04-07T08:33:40.573" v="3812" actId="1035"/>
          <ac:spMkLst>
            <pc:docMk/>
            <pc:sldMk cId="2291122038" sldId="479"/>
            <ac:spMk id="14" creationId="{00DD6B62-78D6-42D2-B655-146AA035D416}"/>
          </ac:spMkLst>
        </pc:spChg>
        <pc:spChg chg="add mod">
          <ac:chgData name="Siniša ᵀᴴᴱ ᴼᴿᴵᴳᴵᴻᴬᴸ Wolfenstein" userId="215f646470bc261a" providerId="LiveId" clId="{5B3AD727-17C5-4E9A-BC9A-2BA0F1118264}" dt="2021-04-07T08:33:54.810" v="3846" actId="20577"/>
          <ac:spMkLst>
            <pc:docMk/>
            <pc:sldMk cId="2291122038" sldId="479"/>
            <ac:spMk id="15" creationId="{6C89D2DA-3AAF-48DC-9458-CDBE30B88E8A}"/>
          </ac:spMkLst>
        </pc:spChg>
        <pc:spChg chg="add mod">
          <ac:chgData name="Siniša ᵀᴴᴱ ᴼᴿᴵᴳᴵᴻᴬᴸ Wolfenstein" userId="215f646470bc261a" providerId="LiveId" clId="{5B3AD727-17C5-4E9A-BC9A-2BA0F1118264}" dt="2021-04-07T08:34:03.442" v="3852" actId="20577"/>
          <ac:spMkLst>
            <pc:docMk/>
            <pc:sldMk cId="2291122038" sldId="479"/>
            <ac:spMk id="16" creationId="{E283D290-505B-49AE-B88A-72F48099D4F8}"/>
          </ac:spMkLst>
        </pc:spChg>
        <pc:spChg chg="add mod">
          <ac:chgData name="Siniša ᵀᴴᴱ ᴼᴿᴵᴳᴵᴻᴬᴸ Wolfenstein" userId="215f646470bc261a" providerId="LiveId" clId="{5B3AD727-17C5-4E9A-BC9A-2BA0F1118264}" dt="2021-04-07T08:34:17.412" v="3871" actId="20577"/>
          <ac:spMkLst>
            <pc:docMk/>
            <pc:sldMk cId="2291122038" sldId="479"/>
            <ac:spMk id="17" creationId="{A4E94BBD-D14B-4C5D-9753-2F669F122FA7}"/>
          </ac:spMkLst>
        </pc:spChg>
        <pc:picChg chg="mod">
          <ac:chgData name="Siniša ᵀᴴᴱ ᴼᴿᴵᴳᴵᴻᴬᴸ Wolfenstein" userId="215f646470bc261a" providerId="LiveId" clId="{5B3AD727-17C5-4E9A-BC9A-2BA0F1118264}" dt="2021-04-07T08:29:57.279" v="3662" actId="1076"/>
          <ac:picMkLst>
            <pc:docMk/>
            <pc:sldMk cId="2291122038" sldId="479"/>
            <ac:picMk id="2" creationId="{79AB126F-5218-4223-8FB3-6BD5D18FF2B3}"/>
          </ac:picMkLst>
        </pc:picChg>
        <pc:picChg chg="mod">
          <ac:chgData name="Siniša ᵀᴴᴱ ᴼᴿᴵᴳᴵᴻᴬᴸ Wolfenstein" userId="215f646470bc261a" providerId="LiveId" clId="{5B3AD727-17C5-4E9A-BC9A-2BA0F1118264}" dt="2021-04-07T08:28:48.106" v="3604" actId="14826"/>
          <ac:picMkLst>
            <pc:docMk/>
            <pc:sldMk cId="2291122038" sldId="479"/>
            <ac:picMk id="4" creationId="{1B2619D9-4F98-4A11-8FFE-57C7EB1F529A}"/>
          </ac:picMkLst>
        </pc:picChg>
      </pc:sldChg>
      <pc:sldChg chg="addSp delSp modSp add delAnim modAnim">
        <pc:chgData name="Siniša ᵀᴴᴱ ᴼᴿᴵᴳᴵᴻᴬᴸ Wolfenstein" userId="215f646470bc261a" providerId="LiveId" clId="{5B3AD727-17C5-4E9A-BC9A-2BA0F1118264}" dt="2021-04-07T08:45:40.616" v="4283" actId="1076"/>
        <pc:sldMkLst>
          <pc:docMk/>
          <pc:sldMk cId="1505189626" sldId="480"/>
        </pc:sldMkLst>
        <pc:spChg chg="del">
          <ac:chgData name="Siniša ᵀᴴᴱ ᴼᴿᴵᴳᴵᴻᴬᴸ Wolfenstein" userId="215f646470bc261a" providerId="LiveId" clId="{5B3AD727-17C5-4E9A-BC9A-2BA0F1118264}" dt="2021-04-07T08:35:36.258" v="3876" actId="478"/>
          <ac:spMkLst>
            <pc:docMk/>
            <pc:sldMk cId="1505189626" sldId="480"/>
            <ac:spMk id="3" creationId="{07E4165D-22C4-4C51-82EA-7263A78CF238}"/>
          </ac:spMkLst>
        </pc:spChg>
        <pc:spChg chg="mod">
          <ac:chgData name="Siniša ᵀᴴᴱ ᴼᴿᴵᴳᴵᴻᴬᴸ Wolfenstein" userId="215f646470bc261a" providerId="LiveId" clId="{5B3AD727-17C5-4E9A-BC9A-2BA0F1118264}" dt="2021-04-07T08:38:18.420" v="3974" actId="20577"/>
          <ac:spMkLst>
            <pc:docMk/>
            <pc:sldMk cId="1505189626" sldId="480"/>
            <ac:spMk id="6" creationId="{010AB125-9086-4261-98B4-FC5A0801347C}"/>
          </ac:spMkLst>
        </pc:spChg>
        <pc:spChg chg="del">
          <ac:chgData name="Siniša ᵀᴴᴱ ᴼᴿᴵᴳᴵᴻᴬᴸ Wolfenstein" userId="215f646470bc261a" providerId="LiveId" clId="{5B3AD727-17C5-4E9A-BC9A-2BA0F1118264}" dt="2021-04-07T08:35:32.197" v="3875" actId="478"/>
          <ac:spMkLst>
            <pc:docMk/>
            <pc:sldMk cId="1505189626" sldId="480"/>
            <ac:spMk id="8" creationId="{F34ADF2A-D303-46AA-B34E-A7B04876453A}"/>
          </ac:spMkLst>
        </pc:spChg>
        <pc:spChg chg="del">
          <ac:chgData name="Siniša ᵀᴴᴱ ᴼᴿᴵᴳᴵᴻᴬᴸ Wolfenstein" userId="215f646470bc261a" providerId="LiveId" clId="{5B3AD727-17C5-4E9A-BC9A-2BA0F1118264}" dt="2021-04-07T08:35:32.197" v="3875" actId="478"/>
          <ac:spMkLst>
            <pc:docMk/>
            <pc:sldMk cId="1505189626" sldId="480"/>
            <ac:spMk id="9" creationId="{EC6B0BB5-F38B-49DD-AA8D-58D8A258D69E}"/>
          </ac:spMkLst>
        </pc:spChg>
        <pc:spChg chg="del">
          <ac:chgData name="Siniša ᵀᴴᴱ ᴼᴿᴵᴳᴵᴻᴬᴸ Wolfenstein" userId="215f646470bc261a" providerId="LiveId" clId="{5B3AD727-17C5-4E9A-BC9A-2BA0F1118264}" dt="2021-04-07T08:35:32.197" v="3875" actId="478"/>
          <ac:spMkLst>
            <pc:docMk/>
            <pc:sldMk cId="1505189626" sldId="480"/>
            <ac:spMk id="10" creationId="{0D9AD75D-B4E1-40F0-B372-B96D9BCAD34F}"/>
          </ac:spMkLst>
        </pc:spChg>
        <pc:spChg chg="del">
          <ac:chgData name="Siniša ᵀᴴᴱ ᴼᴿᴵᴳᴵᴻᴬᴸ Wolfenstein" userId="215f646470bc261a" providerId="LiveId" clId="{5B3AD727-17C5-4E9A-BC9A-2BA0F1118264}" dt="2021-04-07T08:35:32.197" v="3875" actId="478"/>
          <ac:spMkLst>
            <pc:docMk/>
            <pc:sldMk cId="1505189626" sldId="480"/>
            <ac:spMk id="11" creationId="{A079A57A-D834-4F71-AA27-F149D1D35A75}"/>
          </ac:spMkLst>
        </pc:spChg>
        <pc:spChg chg="del">
          <ac:chgData name="Siniša ᵀᴴᴱ ᴼᴿᴵᴳᴵᴻᴬᴸ Wolfenstein" userId="215f646470bc261a" providerId="LiveId" clId="{5B3AD727-17C5-4E9A-BC9A-2BA0F1118264}" dt="2021-04-07T08:35:32.197" v="3875" actId="478"/>
          <ac:spMkLst>
            <pc:docMk/>
            <pc:sldMk cId="1505189626" sldId="480"/>
            <ac:spMk id="12" creationId="{C9CA35F4-03EB-47BE-A02F-622EBC877C2A}"/>
          </ac:spMkLst>
        </pc:spChg>
        <pc:spChg chg="del mod">
          <ac:chgData name="Siniša ᵀᴴᴱ ᴼᴿᴵᴳᴵᴻᴬᴸ Wolfenstein" userId="215f646470bc261a" providerId="LiveId" clId="{5B3AD727-17C5-4E9A-BC9A-2BA0F1118264}" dt="2021-04-07T08:35:28.810" v="3874" actId="478"/>
          <ac:spMkLst>
            <pc:docMk/>
            <pc:sldMk cId="1505189626" sldId="480"/>
            <ac:spMk id="13" creationId="{8F7508C3-4A5A-442F-9949-77B82BA704FF}"/>
          </ac:spMkLst>
        </pc:spChg>
        <pc:spChg chg="add mod">
          <ac:chgData name="Siniša ᵀᴴᴱ ᴼᴿᴵᴳᴵᴻᴬᴸ Wolfenstein" userId="215f646470bc261a" providerId="LiveId" clId="{5B3AD727-17C5-4E9A-BC9A-2BA0F1118264}" dt="2021-04-07T08:41:12.102" v="4093" actId="14100"/>
          <ac:spMkLst>
            <pc:docMk/>
            <pc:sldMk cId="1505189626" sldId="480"/>
            <ac:spMk id="14" creationId="{68C08A7A-EDC2-4E5A-8E3F-9E8ED6D8C062}"/>
          </ac:spMkLst>
        </pc:spChg>
        <pc:spChg chg="add mod">
          <ac:chgData name="Siniša ᵀᴴᴱ ᴼᴿᴵᴳᴵᴻᴬᴸ Wolfenstein" userId="215f646470bc261a" providerId="LiveId" clId="{5B3AD727-17C5-4E9A-BC9A-2BA0F1118264}" dt="2021-04-07T08:41:15.976" v="4100" actId="20577"/>
          <ac:spMkLst>
            <pc:docMk/>
            <pc:sldMk cId="1505189626" sldId="480"/>
            <ac:spMk id="15" creationId="{4BF7D250-859F-4473-A89F-779A3D9F96B4}"/>
          </ac:spMkLst>
        </pc:spChg>
        <pc:spChg chg="add mod">
          <ac:chgData name="Siniša ᵀᴴᴱ ᴼᴿᴵᴳᴵᴻᴬᴸ Wolfenstein" userId="215f646470bc261a" providerId="LiveId" clId="{5B3AD727-17C5-4E9A-BC9A-2BA0F1118264}" dt="2021-04-07T08:41:21.218" v="4103" actId="20577"/>
          <ac:spMkLst>
            <pc:docMk/>
            <pc:sldMk cId="1505189626" sldId="480"/>
            <ac:spMk id="16" creationId="{16A47138-8FCC-4761-94D1-C849B24334CE}"/>
          </ac:spMkLst>
        </pc:spChg>
        <pc:spChg chg="add mod">
          <ac:chgData name="Siniša ᵀᴴᴱ ᴼᴿᴵᴳᴵᴻᴬᴸ Wolfenstein" userId="215f646470bc261a" providerId="LiveId" clId="{5B3AD727-17C5-4E9A-BC9A-2BA0F1118264}" dt="2021-04-07T08:41:29.496" v="4106" actId="20577"/>
          <ac:spMkLst>
            <pc:docMk/>
            <pc:sldMk cId="1505189626" sldId="480"/>
            <ac:spMk id="17" creationId="{83A16560-B315-4927-A020-3608EFBEBBA5}"/>
          </ac:spMkLst>
        </pc:spChg>
        <pc:spChg chg="add mod">
          <ac:chgData name="Siniša ᵀᴴᴱ ᴼᴿᴵᴳᴵᴻᴬᴸ Wolfenstein" userId="215f646470bc261a" providerId="LiveId" clId="{5B3AD727-17C5-4E9A-BC9A-2BA0F1118264}" dt="2021-04-07T08:41:33.448" v="4112" actId="20577"/>
          <ac:spMkLst>
            <pc:docMk/>
            <pc:sldMk cId="1505189626" sldId="480"/>
            <ac:spMk id="18" creationId="{CE438C95-9642-4E9E-8ECE-1FB6EAA3ED33}"/>
          </ac:spMkLst>
        </pc:spChg>
        <pc:spChg chg="add mod">
          <ac:chgData name="Siniša ᵀᴴᴱ ᴼᴿᴵᴳᴵᴻᴬᴸ Wolfenstein" userId="215f646470bc261a" providerId="LiveId" clId="{5B3AD727-17C5-4E9A-BC9A-2BA0F1118264}" dt="2021-04-07T08:41:37.486" v="4119" actId="20577"/>
          <ac:spMkLst>
            <pc:docMk/>
            <pc:sldMk cId="1505189626" sldId="480"/>
            <ac:spMk id="19" creationId="{72A7F8A9-1913-490F-B2CF-B1172CA0160A}"/>
          </ac:spMkLst>
        </pc:spChg>
        <pc:spChg chg="add mod">
          <ac:chgData name="Siniša ᵀᴴᴱ ᴼᴿᴵᴳᴵᴻᴬᴸ Wolfenstein" userId="215f646470bc261a" providerId="LiveId" clId="{5B3AD727-17C5-4E9A-BC9A-2BA0F1118264}" dt="2021-04-07T08:41:45.753" v="4122" actId="20577"/>
          <ac:spMkLst>
            <pc:docMk/>
            <pc:sldMk cId="1505189626" sldId="480"/>
            <ac:spMk id="20" creationId="{2982172C-1249-4D8B-9FC9-CFE1DB22E3A9}"/>
          </ac:spMkLst>
        </pc:spChg>
        <pc:spChg chg="add mod">
          <ac:chgData name="Siniša ᵀᴴᴱ ᴼᴿᴵᴳᴵᴻᴬᴸ Wolfenstein" userId="215f646470bc261a" providerId="LiveId" clId="{5B3AD727-17C5-4E9A-BC9A-2BA0F1118264}" dt="2021-04-07T08:41:49.975" v="4126" actId="20577"/>
          <ac:spMkLst>
            <pc:docMk/>
            <pc:sldMk cId="1505189626" sldId="480"/>
            <ac:spMk id="21" creationId="{53659322-F955-49DC-AF8F-03311BBC50A5}"/>
          </ac:spMkLst>
        </pc:spChg>
        <pc:spChg chg="add mod">
          <ac:chgData name="Siniša ᵀᴴᴱ ᴼᴿᴵᴳᴵᴻᴬᴸ Wolfenstein" userId="215f646470bc261a" providerId="LiveId" clId="{5B3AD727-17C5-4E9A-BC9A-2BA0F1118264}" dt="2021-04-07T08:42:00.837" v="4138" actId="20577"/>
          <ac:spMkLst>
            <pc:docMk/>
            <pc:sldMk cId="1505189626" sldId="480"/>
            <ac:spMk id="22" creationId="{1EFEAD83-004C-4735-B91E-2626BA708115}"/>
          </ac:spMkLst>
        </pc:spChg>
        <pc:spChg chg="add mod">
          <ac:chgData name="Siniša ᵀᴴᴱ ᴼᴿᴵᴳᴵᴻᴬᴸ Wolfenstein" userId="215f646470bc261a" providerId="LiveId" clId="{5B3AD727-17C5-4E9A-BC9A-2BA0F1118264}" dt="2021-04-07T08:42:19.219" v="4150" actId="20577"/>
          <ac:spMkLst>
            <pc:docMk/>
            <pc:sldMk cId="1505189626" sldId="480"/>
            <ac:spMk id="23" creationId="{B0BE2D28-AB94-45A3-929A-259D9DE25EE2}"/>
          </ac:spMkLst>
        </pc:spChg>
        <pc:spChg chg="add mod">
          <ac:chgData name="Siniša ᵀᴴᴱ ᴼᴿᴵᴳᴵᴻᴬᴸ Wolfenstein" userId="215f646470bc261a" providerId="LiveId" clId="{5B3AD727-17C5-4E9A-BC9A-2BA0F1118264}" dt="2021-04-07T08:42:23.324" v="4155" actId="20577"/>
          <ac:spMkLst>
            <pc:docMk/>
            <pc:sldMk cId="1505189626" sldId="480"/>
            <ac:spMk id="24" creationId="{3DB5978A-8056-4372-8D3C-78F95CAE4284}"/>
          </ac:spMkLst>
        </pc:spChg>
        <pc:spChg chg="add mod">
          <ac:chgData name="Siniša ᵀᴴᴱ ᴼᴿᴵᴳᴵᴻᴬᴸ Wolfenstein" userId="215f646470bc261a" providerId="LiveId" clId="{5B3AD727-17C5-4E9A-BC9A-2BA0F1118264}" dt="2021-04-07T08:42:44.490" v="4185" actId="20577"/>
          <ac:spMkLst>
            <pc:docMk/>
            <pc:sldMk cId="1505189626" sldId="480"/>
            <ac:spMk id="25" creationId="{A8EFFF92-A556-4BC8-8E83-69C507759B35}"/>
          </ac:spMkLst>
        </pc:spChg>
        <pc:spChg chg="add mod">
          <ac:chgData name="Siniša ᵀᴴᴱ ᴼᴿᴵᴳᴵᴻᴬᴸ Wolfenstein" userId="215f646470bc261a" providerId="LiveId" clId="{5B3AD727-17C5-4E9A-BC9A-2BA0F1118264}" dt="2021-04-07T08:43:00.621" v="4189" actId="20577"/>
          <ac:spMkLst>
            <pc:docMk/>
            <pc:sldMk cId="1505189626" sldId="480"/>
            <ac:spMk id="26" creationId="{A0C96026-EEAD-400D-8F71-BB256D1BCCFF}"/>
          </ac:spMkLst>
        </pc:spChg>
        <pc:spChg chg="add mod">
          <ac:chgData name="Siniša ᵀᴴᴱ ᴼᴿᴵᴳᴵᴻᴬᴸ Wolfenstein" userId="215f646470bc261a" providerId="LiveId" clId="{5B3AD727-17C5-4E9A-BC9A-2BA0F1118264}" dt="2021-04-07T08:43:27.168" v="4213" actId="1038"/>
          <ac:spMkLst>
            <pc:docMk/>
            <pc:sldMk cId="1505189626" sldId="480"/>
            <ac:spMk id="27" creationId="{4E5C9694-E2AE-49D7-A49D-E8F87796BD28}"/>
          </ac:spMkLst>
        </pc:spChg>
        <pc:spChg chg="add mod">
          <ac:chgData name="Siniša ᵀᴴᴱ ᴼᴿᴵᴳᴵᴻᴬᴸ Wolfenstein" userId="215f646470bc261a" providerId="LiveId" clId="{5B3AD727-17C5-4E9A-BC9A-2BA0F1118264}" dt="2021-04-07T08:43:34.862" v="4218" actId="20577"/>
          <ac:spMkLst>
            <pc:docMk/>
            <pc:sldMk cId="1505189626" sldId="480"/>
            <ac:spMk id="28" creationId="{B842DB73-E1C7-40A9-A417-680EBE9D661F}"/>
          </ac:spMkLst>
        </pc:spChg>
        <pc:spChg chg="add mod">
          <ac:chgData name="Siniša ᵀᴴᴱ ᴼᴿᴵᴳᴵᴻᴬᴸ Wolfenstein" userId="215f646470bc261a" providerId="LiveId" clId="{5B3AD727-17C5-4E9A-BC9A-2BA0F1118264}" dt="2021-04-07T08:40:31.005" v="4071" actId="1035"/>
          <ac:spMkLst>
            <pc:docMk/>
            <pc:sldMk cId="1505189626" sldId="480"/>
            <ac:spMk id="29" creationId="{133FEA31-FEE3-47DB-9A3F-E20BB63C8BB6}"/>
          </ac:spMkLst>
        </pc:spChg>
        <pc:spChg chg="add mod">
          <ac:chgData name="Siniša ᵀᴴᴱ ᴼᴿᴵᴳᴵᴻᴬᴸ Wolfenstein" userId="215f646470bc261a" providerId="LiveId" clId="{5B3AD727-17C5-4E9A-BC9A-2BA0F1118264}" dt="2021-04-07T08:43:42.888" v="4221" actId="20577"/>
          <ac:spMkLst>
            <pc:docMk/>
            <pc:sldMk cId="1505189626" sldId="480"/>
            <ac:spMk id="30" creationId="{1C360C63-D911-4742-A52E-F4AFA47E357D}"/>
          </ac:spMkLst>
        </pc:spChg>
        <pc:spChg chg="add mod">
          <ac:chgData name="Siniša ᵀᴴᴱ ᴼᴿᴵᴳᴵᴻᴬᴸ Wolfenstein" userId="215f646470bc261a" providerId="LiveId" clId="{5B3AD727-17C5-4E9A-BC9A-2BA0F1118264}" dt="2021-04-07T08:43:47.853" v="4228" actId="20577"/>
          <ac:spMkLst>
            <pc:docMk/>
            <pc:sldMk cId="1505189626" sldId="480"/>
            <ac:spMk id="31" creationId="{E7355052-63B3-4A85-B6FF-63825C42AC44}"/>
          </ac:spMkLst>
        </pc:spChg>
        <pc:spChg chg="add mod">
          <ac:chgData name="Siniša ᵀᴴᴱ ᴼᴿᴵᴳᴵᴻᴬᴸ Wolfenstein" userId="215f646470bc261a" providerId="LiveId" clId="{5B3AD727-17C5-4E9A-BC9A-2BA0F1118264}" dt="2021-04-07T08:43:53.990" v="4235" actId="20577"/>
          <ac:spMkLst>
            <pc:docMk/>
            <pc:sldMk cId="1505189626" sldId="480"/>
            <ac:spMk id="32" creationId="{17776AF6-F652-43E3-B459-B0AD829E9DCE}"/>
          </ac:spMkLst>
        </pc:spChg>
        <pc:spChg chg="add mod">
          <ac:chgData name="Siniša ᵀᴴᴱ ᴼᴿᴵᴳᴵᴻᴬᴸ Wolfenstein" userId="215f646470bc261a" providerId="LiveId" clId="{5B3AD727-17C5-4E9A-BC9A-2BA0F1118264}" dt="2021-04-07T08:44:07.424" v="4240" actId="20577"/>
          <ac:spMkLst>
            <pc:docMk/>
            <pc:sldMk cId="1505189626" sldId="480"/>
            <ac:spMk id="33" creationId="{AFE38CE6-C34A-47AC-9B38-D64A0DD67B60}"/>
          </ac:spMkLst>
        </pc:spChg>
        <pc:spChg chg="add mod">
          <ac:chgData name="Siniša ᵀᴴᴱ ᴼᴿᴵᴳᴵᴻᴬᴸ Wolfenstein" userId="215f646470bc261a" providerId="LiveId" clId="{5B3AD727-17C5-4E9A-BC9A-2BA0F1118264}" dt="2021-04-07T08:45:25.565" v="4281" actId="1037"/>
          <ac:spMkLst>
            <pc:docMk/>
            <pc:sldMk cId="1505189626" sldId="480"/>
            <ac:spMk id="34" creationId="{4636C1E2-740B-45E8-A36A-FF24070A7E06}"/>
          </ac:spMkLst>
        </pc:spChg>
        <pc:picChg chg="mod">
          <ac:chgData name="Siniša ᵀᴴᴱ ᴼᴿᴵᴳᴵᴻᴬᴸ Wolfenstein" userId="215f646470bc261a" providerId="LiveId" clId="{5B3AD727-17C5-4E9A-BC9A-2BA0F1118264}" dt="2021-04-07T08:36:24.086" v="3902" actId="1035"/>
          <ac:picMkLst>
            <pc:docMk/>
            <pc:sldMk cId="1505189626" sldId="480"/>
            <ac:picMk id="2" creationId="{79AB126F-5218-4223-8FB3-6BD5D18FF2B3}"/>
          </ac:picMkLst>
        </pc:picChg>
        <pc:picChg chg="add mod">
          <ac:chgData name="Siniša ᵀᴴᴱ ᴼᴿᴵᴳᴵᴻᴬᴸ Wolfenstein" userId="215f646470bc261a" providerId="LiveId" clId="{5B3AD727-17C5-4E9A-BC9A-2BA0F1118264}" dt="2021-04-07T08:45:40.616" v="4283" actId="1076"/>
          <ac:picMkLst>
            <pc:docMk/>
            <pc:sldMk cId="1505189626" sldId="480"/>
            <ac:picMk id="5" creationId="{DF3D5F67-C8D3-4E5C-9A89-261E976ECE2D}"/>
          </ac:picMkLst>
        </pc:picChg>
      </pc:sldChg>
      <pc:sldChg chg="delSp modSp add delAnim modAnim">
        <pc:chgData name="Siniša ᵀᴴᴱ ᴼᴿᴵᴳᴵᴻᴬᴸ Wolfenstein" userId="215f646470bc261a" providerId="LiveId" clId="{5B3AD727-17C5-4E9A-BC9A-2BA0F1118264}" dt="2021-04-07T08:47:51.688" v="4318" actId="14100"/>
        <pc:sldMkLst>
          <pc:docMk/>
          <pc:sldMk cId="1557456911" sldId="481"/>
        </pc:sldMkLst>
        <pc:spChg chg="del">
          <ac:chgData name="Siniša ᵀᴴᴱ ᴼᴿᴵᴳᴵᴻᴬᴸ Wolfenstein" userId="215f646470bc261a" providerId="LiveId" clId="{5B3AD727-17C5-4E9A-BC9A-2BA0F1118264}" dt="2021-04-07T08:46:14.275" v="4285" actId="478"/>
          <ac:spMkLst>
            <pc:docMk/>
            <pc:sldMk cId="1557456911" sldId="481"/>
            <ac:spMk id="5" creationId="{D00B9502-1F77-4238-BB1C-7B7DA5AD5EEB}"/>
          </ac:spMkLst>
        </pc:spChg>
        <pc:spChg chg="mod">
          <ac:chgData name="Siniša ᵀᴴᴱ ᴼᴿᴵᴳᴵᴻᴬᴸ Wolfenstein" userId="215f646470bc261a" providerId="LiveId" clId="{5B3AD727-17C5-4E9A-BC9A-2BA0F1118264}" dt="2021-04-07T08:47:51.688" v="4318" actId="14100"/>
          <ac:spMkLst>
            <pc:docMk/>
            <pc:sldMk cId="1557456911" sldId="481"/>
            <ac:spMk id="6" creationId="{010AB125-9086-4261-98B4-FC5A0801347C}"/>
          </ac:spMkLst>
        </pc:spChg>
        <pc:spChg chg="del">
          <ac:chgData name="Siniša ᵀᴴᴱ ᴼᴿᴵᴳᴵᴻᴬᴸ Wolfenstein" userId="215f646470bc261a" providerId="LiveId" clId="{5B3AD727-17C5-4E9A-BC9A-2BA0F1118264}" dt="2021-04-07T08:46:14.275" v="4285" actId="478"/>
          <ac:spMkLst>
            <pc:docMk/>
            <pc:sldMk cId="1557456911" sldId="481"/>
            <ac:spMk id="7" creationId="{41BB61C4-F5A6-4602-9AB1-043D220634B7}"/>
          </ac:spMkLst>
        </pc:spChg>
        <pc:spChg chg="del">
          <ac:chgData name="Siniša ᵀᴴᴱ ᴼᴿᴵᴳᴵᴻᴬᴸ Wolfenstein" userId="215f646470bc261a" providerId="LiveId" clId="{5B3AD727-17C5-4E9A-BC9A-2BA0F1118264}" dt="2021-04-07T08:46:14.275" v="4285" actId="478"/>
          <ac:spMkLst>
            <pc:docMk/>
            <pc:sldMk cId="1557456911" sldId="481"/>
            <ac:spMk id="8" creationId="{C72AE635-D4DD-468B-B466-5A603A5388C8}"/>
          </ac:spMkLst>
        </pc:spChg>
        <pc:spChg chg="del">
          <ac:chgData name="Siniša ᵀᴴᴱ ᴼᴿᴵᴳᴵᴻᴬᴸ Wolfenstein" userId="215f646470bc261a" providerId="LiveId" clId="{5B3AD727-17C5-4E9A-BC9A-2BA0F1118264}" dt="2021-04-07T08:46:14.275" v="4285" actId="478"/>
          <ac:spMkLst>
            <pc:docMk/>
            <pc:sldMk cId="1557456911" sldId="481"/>
            <ac:spMk id="9" creationId="{4648A672-F727-4C24-99EC-C3F609D835BB}"/>
          </ac:spMkLst>
        </pc:spChg>
        <pc:spChg chg="del">
          <ac:chgData name="Siniša ᵀᴴᴱ ᴼᴿᴵᴳᴵᴻᴬᴸ Wolfenstein" userId="215f646470bc261a" providerId="LiveId" clId="{5B3AD727-17C5-4E9A-BC9A-2BA0F1118264}" dt="2021-04-07T08:46:14.275" v="4285" actId="478"/>
          <ac:spMkLst>
            <pc:docMk/>
            <pc:sldMk cId="1557456911" sldId="481"/>
            <ac:spMk id="10" creationId="{43193397-F05E-4536-9326-61E7D3EB9B33}"/>
          </ac:spMkLst>
        </pc:spChg>
        <pc:spChg chg="del">
          <ac:chgData name="Siniša ᵀᴴᴱ ᴼᴿᴵᴳᴵᴻᴬᴸ Wolfenstein" userId="215f646470bc261a" providerId="LiveId" clId="{5B3AD727-17C5-4E9A-BC9A-2BA0F1118264}" dt="2021-04-07T08:46:17.397" v="4286" actId="478"/>
          <ac:spMkLst>
            <pc:docMk/>
            <pc:sldMk cId="1557456911" sldId="481"/>
            <ac:spMk id="11" creationId="{4AB05413-13A7-4ED4-943B-6E5F2D672071}"/>
          </ac:spMkLst>
        </pc:spChg>
        <pc:spChg chg="del">
          <ac:chgData name="Siniša ᵀᴴᴱ ᴼᴿᴵᴳᴵᴻᴬᴸ Wolfenstein" userId="215f646470bc261a" providerId="LiveId" clId="{5B3AD727-17C5-4E9A-BC9A-2BA0F1118264}" dt="2021-04-07T08:46:17.397" v="4286" actId="478"/>
          <ac:spMkLst>
            <pc:docMk/>
            <pc:sldMk cId="1557456911" sldId="481"/>
            <ac:spMk id="12" creationId="{CA6E8CF9-5470-47A2-B2BB-80ED37C1579D}"/>
          </ac:spMkLst>
        </pc:spChg>
        <pc:spChg chg="del">
          <ac:chgData name="Siniša ᵀᴴᴱ ᴼᴿᴵᴳᴵᴻᴬᴸ Wolfenstein" userId="215f646470bc261a" providerId="LiveId" clId="{5B3AD727-17C5-4E9A-BC9A-2BA0F1118264}" dt="2021-04-07T08:46:20.903" v="4287" actId="478"/>
          <ac:spMkLst>
            <pc:docMk/>
            <pc:sldMk cId="1557456911" sldId="481"/>
            <ac:spMk id="13" creationId="{6D663801-2247-4899-8CE1-94754C2E6626}"/>
          </ac:spMkLst>
        </pc:spChg>
        <pc:picChg chg="mod">
          <ac:chgData name="Siniša ᵀᴴᴱ ᴼᴿᴵᴳᴵᴻᴬᴸ Wolfenstein" userId="215f646470bc261a" providerId="LiveId" clId="{5B3AD727-17C5-4E9A-BC9A-2BA0F1118264}" dt="2021-04-07T08:47:47.581" v="4317" actId="14100"/>
          <ac:picMkLst>
            <pc:docMk/>
            <pc:sldMk cId="1557456911" sldId="481"/>
            <ac:picMk id="2" creationId="{B69E1C10-ACFD-49C4-B019-6B92ED78F85E}"/>
          </ac:picMkLst>
        </pc:picChg>
        <pc:picChg chg="mod">
          <ac:chgData name="Siniša ᵀᴴᴱ ᴼᴿᴵᴳᴵᴻᴬᴸ Wolfenstein" userId="215f646470bc261a" providerId="LiveId" clId="{5B3AD727-17C5-4E9A-BC9A-2BA0F1118264}" dt="2021-04-07T08:46:32.444" v="4289" actId="14826"/>
          <ac:picMkLst>
            <pc:docMk/>
            <pc:sldMk cId="1557456911" sldId="481"/>
            <ac:picMk id="4" creationId="{1B2619D9-4F98-4A11-8FFE-57C7EB1F529A}"/>
          </ac:picMkLst>
        </pc:picChg>
      </pc:sldChg>
      <pc:sldChg chg="addSp delSp modSp add ord delAnim modAnim">
        <pc:chgData name="Siniša ᵀᴴᴱ ᴼᴿᴵᴳᴵᴻᴬᴸ Wolfenstein" userId="215f646470bc261a" providerId="LiveId" clId="{5B3AD727-17C5-4E9A-BC9A-2BA0F1118264}" dt="2021-04-07T08:53:31.374" v="4471"/>
        <pc:sldMkLst>
          <pc:docMk/>
          <pc:sldMk cId="3649433819" sldId="482"/>
        </pc:sldMkLst>
        <pc:spChg chg="mod">
          <ac:chgData name="Siniša ᵀᴴᴱ ᴼᴿᴵᴳᴵᴻᴬᴸ Wolfenstein" userId="215f646470bc261a" providerId="LiveId" clId="{5B3AD727-17C5-4E9A-BC9A-2BA0F1118264}" dt="2021-04-07T08:50:12.599" v="4428" actId="14100"/>
          <ac:spMkLst>
            <pc:docMk/>
            <pc:sldMk cId="3649433819" sldId="482"/>
            <ac:spMk id="6" creationId="{010AB125-9086-4261-98B4-FC5A0801347C}"/>
          </ac:spMkLst>
        </pc:spChg>
        <pc:spChg chg="mod">
          <ac:chgData name="Siniša ᵀᴴᴱ ᴼᴿᴵᴳᴵᴻᴬᴸ Wolfenstein" userId="215f646470bc261a" providerId="LiveId" clId="{5B3AD727-17C5-4E9A-BC9A-2BA0F1118264}" dt="2021-04-07T08:48:41.494" v="4348" actId="20577"/>
          <ac:spMkLst>
            <pc:docMk/>
            <pc:sldMk cId="3649433819" sldId="482"/>
            <ac:spMk id="7" creationId="{0256D9EB-C20B-45FA-9F3D-124012366C9E}"/>
          </ac:spMkLst>
        </pc:spChg>
        <pc:spChg chg="del">
          <ac:chgData name="Siniša ᵀᴴᴱ ᴼᴿᴵᴳᴵᴻᴬᴸ Wolfenstein" userId="215f646470bc261a" providerId="LiveId" clId="{5B3AD727-17C5-4E9A-BC9A-2BA0F1118264}" dt="2021-04-07T08:49:06.208" v="4353" actId="478"/>
          <ac:spMkLst>
            <pc:docMk/>
            <pc:sldMk cId="3649433819" sldId="482"/>
            <ac:spMk id="8" creationId="{509726F0-817F-4991-81B0-FB340DD21591}"/>
          </ac:spMkLst>
        </pc:spChg>
        <pc:spChg chg="del">
          <ac:chgData name="Siniša ᵀᴴᴱ ᴼᴿᴵᴳᴵᴻᴬᴸ Wolfenstein" userId="215f646470bc261a" providerId="LiveId" clId="{5B3AD727-17C5-4E9A-BC9A-2BA0F1118264}" dt="2021-04-07T08:49:06.208" v="4353" actId="478"/>
          <ac:spMkLst>
            <pc:docMk/>
            <pc:sldMk cId="3649433819" sldId="482"/>
            <ac:spMk id="9" creationId="{690876DD-71EF-4876-9F49-8FF97E94CE63}"/>
          </ac:spMkLst>
        </pc:spChg>
        <pc:spChg chg="del">
          <ac:chgData name="Siniša ᵀᴴᴱ ᴼᴿᴵᴳᴵᴻᴬᴸ Wolfenstein" userId="215f646470bc261a" providerId="LiveId" clId="{5B3AD727-17C5-4E9A-BC9A-2BA0F1118264}" dt="2021-04-07T08:49:06.208" v="4353" actId="478"/>
          <ac:spMkLst>
            <pc:docMk/>
            <pc:sldMk cId="3649433819" sldId="482"/>
            <ac:spMk id="10" creationId="{969CD207-97CA-472C-9D81-FED905E74257}"/>
          </ac:spMkLst>
        </pc:spChg>
        <pc:spChg chg="del">
          <ac:chgData name="Siniša ᵀᴴᴱ ᴼᴿᴵᴳᴵᴻᴬᴸ Wolfenstein" userId="215f646470bc261a" providerId="LiveId" clId="{5B3AD727-17C5-4E9A-BC9A-2BA0F1118264}" dt="2021-04-07T08:49:06.208" v="4353" actId="478"/>
          <ac:spMkLst>
            <pc:docMk/>
            <pc:sldMk cId="3649433819" sldId="482"/>
            <ac:spMk id="11" creationId="{C501420D-9424-41C5-B60B-6BA6D3602E95}"/>
          </ac:spMkLst>
        </pc:spChg>
        <pc:spChg chg="del">
          <ac:chgData name="Siniša ᵀᴴᴱ ᴼᴿᴵᴳᴵᴻᴬᴸ Wolfenstein" userId="215f646470bc261a" providerId="LiveId" clId="{5B3AD727-17C5-4E9A-BC9A-2BA0F1118264}" dt="2021-04-07T08:49:06.208" v="4353" actId="478"/>
          <ac:spMkLst>
            <pc:docMk/>
            <pc:sldMk cId="3649433819" sldId="482"/>
            <ac:spMk id="12" creationId="{396EC959-76FB-4244-A9D0-BD8136D85332}"/>
          </ac:spMkLst>
        </pc:spChg>
        <pc:spChg chg="del">
          <ac:chgData name="Siniša ᵀᴴᴱ ᴼᴿᴵᴳᴵᴻᴬᴸ Wolfenstein" userId="215f646470bc261a" providerId="LiveId" clId="{5B3AD727-17C5-4E9A-BC9A-2BA0F1118264}" dt="2021-04-07T08:49:06.208" v="4353" actId="478"/>
          <ac:spMkLst>
            <pc:docMk/>
            <pc:sldMk cId="3649433819" sldId="482"/>
            <ac:spMk id="13" creationId="{CCAF38B6-D089-4AED-ABF6-AD88B14852C6}"/>
          </ac:spMkLst>
        </pc:spChg>
        <pc:spChg chg="del">
          <ac:chgData name="Siniša ᵀᴴᴱ ᴼᴿᴵᴳᴵᴻᴬᴸ Wolfenstein" userId="215f646470bc261a" providerId="LiveId" clId="{5B3AD727-17C5-4E9A-BC9A-2BA0F1118264}" dt="2021-04-07T08:49:06.208" v="4353" actId="478"/>
          <ac:spMkLst>
            <pc:docMk/>
            <pc:sldMk cId="3649433819" sldId="482"/>
            <ac:spMk id="14" creationId="{00DD6B62-78D6-42D2-B655-146AA035D416}"/>
          </ac:spMkLst>
        </pc:spChg>
        <pc:spChg chg="del">
          <ac:chgData name="Siniša ᵀᴴᴱ ᴼᴿᴵᴳᴵᴻᴬᴸ Wolfenstein" userId="215f646470bc261a" providerId="LiveId" clId="{5B3AD727-17C5-4E9A-BC9A-2BA0F1118264}" dt="2021-04-07T08:49:06.208" v="4353" actId="478"/>
          <ac:spMkLst>
            <pc:docMk/>
            <pc:sldMk cId="3649433819" sldId="482"/>
            <ac:spMk id="15" creationId="{6C89D2DA-3AAF-48DC-9458-CDBE30B88E8A}"/>
          </ac:spMkLst>
        </pc:spChg>
        <pc:spChg chg="del">
          <ac:chgData name="Siniša ᵀᴴᴱ ᴼᴿᴵᴳᴵᴻᴬᴸ Wolfenstein" userId="215f646470bc261a" providerId="LiveId" clId="{5B3AD727-17C5-4E9A-BC9A-2BA0F1118264}" dt="2021-04-07T08:49:06.208" v="4353" actId="478"/>
          <ac:spMkLst>
            <pc:docMk/>
            <pc:sldMk cId="3649433819" sldId="482"/>
            <ac:spMk id="16" creationId="{E283D290-505B-49AE-B88A-72F48099D4F8}"/>
          </ac:spMkLst>
        </pc:spChg>
        <pc:spChg chg="del">
          <ac:chgData name="Siniša ᵀᴴᴱ ᴼᴿᴵᴳᴵᴻᴬᴸ Wolfenstein" userId="215f646470bc261a" providerId="LiveId" clId="{5B3AD727-17C5-4E9A-BC9A-2BA0F1118264}" dt="2021-04-07T08:49:06.208" v="4353" actId="478"/>
          <ac:spMkLst>
            <pc:docMk/>
            <pc:sldMk cId="3649433819" sldId="482"/>
            <ac:spMk id="17" creationId="{A4E94BBD-D14B-4C5D-9753-2F669F122FA7}"/>
          </ac:spMkLst>
        </pc:spChg>
        <pc:spChg chg="add mod">
          <ac:chgData name="Siniša ᵀᴴᴱ ᴼᴿᴵᴳᴵᴻᴬᴸ Wolfenstein" userId="215f646470bc261a" providerId="LiveId" clId="{5B3AD727-17C5-4E9A-BC9A-2BA0F1118264}" dt="2021-04-07T08:52:00.274" v="4463"/>
          <ac:spMkLst>
            <pc:docMk/>
            <pc:sldMk cId="3649433819" sldId="482"/>
            <ac:spMk id="18" creationId="{D30C5F07-4DD3-4788-81A9-4B5526A43726}"/>
          </ac:spMkLst>
        </pc:spChg>
        <pc:spChg chg="add mod">
          <ac:chgData name="Siniša ᵀᴴᴱ ᴼᴿᴵᴳᴵᴻᴬᴸ Wolfenstein" userId="215f646470bc261a" providerId="LiveId" clId="{5B3AD727-17C5-4E9A-BC9A-2BA0F1118264}" dt="2021-04-07T08:52:11.973" v="4464"/>
          <ac:spMkLst>
            <pc:docMk/>
            <pc:sldMk cId="3649433819" sldId="482"/>
            <ac:spMk id="19" creationId="{3EBE91B4-EE39-40E3-B298-5EA69C8EE2BC}"/>
          </ac:spMkLst>
        </pc:spChg>
        <pc:spChg chg="add mod">
          <ac:chgData name="Siniša ᵀᴴᴱ ᴼᴿᴵᴳᴵᴻᴬᴸ Wolfenstein" userId="215f646470bc261a" providerId="LiveId" clId="{5B3AD727-17C5-4E9A-BC9A-2BA0F1118264}" dt="2021-04-07T08:52:22.763" v="4465"/>
          <ac:spMkLst>
            <pc:docMk/>
            <pc:sldMk cId="3649433819" sldId="482"/>
            <ac:spMk id="20" creationId="{898DCF9D-C938-4611-91FA-A87D04591D68}"/>
          </ac:spMkLst>
        </pc:spChg>
        <pc:spChg chg="add mod">
          <ac:chgData name="Siniša ᵀᴴᴱ ᴼᴿᴵᴳᴵᴻᴬᴸ Wolfenstein" userId="215f646470bc261a" providerId="LiveId" clId="{5B3AD727-17C5-4E9A-BC9A-2BA0F1118264}" dt="2021-04-07T08:52:33.095" v="4466"/>
          <ac:spMkLst>
            <pc:docMk/>
            <pc:sldMk cId="3649433819" sldId="482"/>
            <ac:spMk id="21" creationId="{1A9D11FD-0429-4DD5-95CB-42456D26DC66}"/>
          </ac:spMkLst>
        </pc:spChg>
        <pc:spChg chg="add mod">
          <ac:chgData name="Siniša ᵀᴴᴱ ᴼᴿᴵᴳᴵᴻᴬᴸ Wolfenstein" userId="215f646470bc261a" providerId="LiveId" clId="{5B3AD727-17C5-4E9A-BC9A-2BA0F1118264}" dt="2021-04-07T08:52:45.073" v="4467"/>
          <ac:spMkLst>
            <pc:docMk/>
            <pc:sldMk cId="3649433819" sldId="482"/>
            <ac:spMk id="22" creationId="{85232018-EFA1-4368-8A54-54BEF7A7E03D}"/>
          </ac:spMkLst>
        </pc:spChg>
        <pc:spChg chg="add mod">
          <ac:chgData name="Siniša ᵀᴴᴱ ᴼᴿᴵᴳᴵᴻᴬᴸ Wolfenstein" userId="215f646470bc261a" providerId="LiveId" clId="{5B3AD727-17C5-4E9A-BC9A-2BA0F1118264}" dt="2021-04-07T08:52:56.537" v="4468"/>
          <ac:spMkLst>
            <pc:docMk/>
            <pc:sldMk cId="3649433819" sldId="482"/>
            <ac:spMk id="23" creationId="{4040FE77-7D45-46F6-8E5E-E6E2EC07C914}"/>
          </ac:spMkLst>
        </pc:spChg>
        <pc:spChg chg="add mod">
          <ac:chgData name="Siniša ᵀᴴᴱ ᴼᴿᴵᴳᴵᴻᴬᴸ Wolfenstein" userId="215f646470bc261a" providerId="LiveId" clId="{5B3AD727-17C5-4E9A-BC9A-2BA0F1118264}" dt="2021-04-07T08:53:08.631" v="4469"/>
          <ac:spMkLst>
            <pc:docMk/>
            <pc:sldMk cId="3649433819" sldId="482"/>
            <ac:spMk id="24" creationId="{E9861663-E438-4950-BE47-001396FEF09A}"/>
          </ac:spMkLst>
        </pc:spChg>
        <pc:spChg chg="add mod">
          <ac:chgData name="Siniša ᵀᴴᴱ ᴼᴿᴵᴳᴵᴻᴬᴸ Wolfenstein" userId="215f646470bc261a" providerId="LiveId" clId="{5B3AD727-17C5-4E9A-BC9A-2BA0F1118264}" dt="2021-04-07T08:53:19.059" v="4470"/>
          <ac:spMkLst>
            <pc:docMk/>
            <pc:sldMk cId="3649433819" sldId="482"/>
            <ac:spMk id="25" creationId="{A4CF7998-2B2C-4667-9711-319936C5A9EE}"/>
          </ac:spMkLst>
        </pc:spChg>
        <pc:spChg chg="add mod">
          <ac:chgData name="Siniša ᵀᴴᴱ ᴼᴿᴵᴳᴵᴻᴬᴸ Wolfenstein" userId="215f646470bc261a" providerId="LiveId" clId="{5B3AD727-17C5-4E9A-BC9A-2BA0F1118264}" dt="2021-04-07T08:53:31.374" v="4471"/>
          <ac:spMkLst>
            <pc:docMk/>
            <pc:sldMk cId="3649433819" sldId="482"/>
            <ac:spMk id="26" creationId="{E564838B-0DF3-4EBC-9F62-CF30EC89FD81}"/>
          </ac:spMkLst>
        </pc:spChg>
        <pc:picChg chg="mod">
          <ac:chgData name="Siniša ᵀᴴᴱ ᴼᴿᴵᴳᴵᴻᴬᴸ Wolfenstein" userId="215f646470bc261a" providerId="LiveId" clId="{5B3AD727-17C5-4E9A-BC9A-2BA0F1118264}" dt="2021-04-07T08:50:07.711" v="4426" actId="14100"/>
          <ac:picMkLst>
            <pc:docMk/>
            <pc:sldMk cId="3649433819" sldId="482"/>
            <ac:picMk id="2" creationId="{79AB126F-5218-4223-8FB3-6BD5D18FF2B3}"/>
          </ac:picMkLst>
        </pc:picChg>
      </pc:sldChg>
      <pc:sldChg chg="addSp delSp modSp add modTransition delAnim modAnim">
        <pc:chgData name="Siniša ᵀᴴᴱ ᴼᴿᴵᴳᴵᴻᴬᴸ Wolfenstein" userId="215f646470bc261a" providerId="LiveId" clId="{5B3AD727-17C5-4E9A-BC9A-2BA0F1118264}" dt="2021-04-07T09:10:10.432" v="4917"/>
        <pc:sldMkLst>
          <pc:docMk/>
          <pc:sldMk cId="3502518926" sldId="483"/>
        </pc:sldMkLst>
        <pc:spChg chg="mod">
          <ac:chgData name="Siniša ᵀᴴᴱ ᴼᴿᴵᴳᴵᴻᴬᴸ Wolfenstein" userId="215f646470bc261a" providerId="LiveId" clId="{5B3AD727-17C5-4E9A-BC9A-2BA0F1118264}" dt="2021-04-07T08:56:28.822" v="4501" actId="14100"/>
          <ac:spMkLst>
            <pc:docMk/>
            <pc:sldMk cId="3502518926" sldId="483"/>
            <ac:spMk id="6" creationId="{010AB125-9086-4261-98B4-FC5A0801347C}"/>
          </ac:spMkLst>
        </pc:spChg>
        <pc:spChg chg="mod">
          <ac:chgData name="Siniša ᵀᴴᴱ ᴼᴿᴵᴳᴵᴻᴬᴸ Wolfenstein" userId="215f646470bc261a" providerId="LiveId" clId="{5B3AD727-17C5-4E9A-BC9A-2BA0F1118264}" dt="2021-04-07T08:54:09.648" v="4473" actId="20577"/>
          <ac:spMkLst>
            <pc:docMk/>
            <pc:sldMk cId="3502518926" sldId="483"/>
            <ac:spMk id="7" creationId="{0256D9EB-C20B-45FA-9F3D-124012366C9E}"/>
          </ac:spMkLst>
        </pc:spChg>
        <pc:spChg chg="del">
          <ac:chgData name="Siniša ᵀᴴᴱ ᴼᴿᴵᴳᴵᴻᴬᴸ Wolfenstein" userId="215f646470bc261a" providerId="LiveId" clId="{5B3AD727-17C5-4E9A-BC9A-2BA0F1118264}" dt="2021-04-07T08:55:09.850" v="4493" actId="478"/>
          <ac:spMkLst>
            <pc:docMk/>
            <pc:sldMk cId="3502518926" sldId="483"/>
            <ac:spMk id="8" creationId="{509726F0-817F-4991-81B0-FB340DD21591}"/>
          </ac:spMkLst>
        </pc:spChg>
        <pc:spChg chg="del">
          <ac:chgData name="Siniša ᵀᴴᴱ ᴼᴿᴵᴳᴵᴻᴬᴸ Wolfenstein" userId="215f646470bc261a" providerId="LiveId" clId="{5B3AD727-17C5-4E9A-BC9A-2BA0F1118264}" dt="2021-04-07T08:55:09.850" v="4493" actId="478"/>
          <ac:spMkLst>
            <pc:docMk/>
            <pc:sldMk cId="3502518926" sldId="483"/>
            <ac:spMk id="9" creationId="{690876DD-71EF-4876-9F49-8FF97E94CE63}"/>
          </ac:spMkLst>
        </pc:spChg>
        <pc:spChg chg="del">
          <ac:chgData name="Siniša ᵀᴴᴱ ᴼᴿᴵᴳᴵᴻᴬᴸ Wolfenstein" userId="215f646470bc261a" providerId="LiveId" clId="{5B3AD727-17C5-4E9A-BC9A-2BA0F1118264}" dt="2021-04-07T08:55:09.850" v="4493" actId="478"/>
          <ac:spMkLst>
            <pc:docMk/>
            <pc:sldMk cId="3502518926" sldId="483"/>
            <ac:spMk id="10" creationId="{969CD207-97CA-472C-9D81-FED905E74257}"/>
          </ac:spMkLst>
        </pc:spChg>
        <pc:spChg chg="del">
          <ac:chgData name="Siniša ᵀᴴᴱ ᴼᴿᴵᴳᴵᴻᴬᴸ Wolfenstein" userId="215f646470bc261a" providerId="LiveId" clId="{5B3AD727-17C5-4E9A-BC9A-2BA0F1118264}" dt="2021-04-07T08:55:09.850" v="4493" actId="478"/>
          <ac:spMkLst>
            <pc:docMk/>
            <pc:sldMk cId="3502518926" sldId="483"/>
            <ac:spMk id="11" creationId="{C501420D-9424-41C5-B60B-6BA6D3602E95}"/>
          </ac:spMkLst>
        </pc:spChg>
        <pc:spChg chg="del">
          <ac:chgData name="Siniša ᵀᴴᴱ ᴼᴿᴵᴳᴵᴻᴬᴸ Wolfenstein" userId="215f646470bc261a" providerId="LiveId" clId="{5B3AD727-17C5-4E9A-BC9A-2BA0F1118264}" dt="2021-04-07T08:55:09.850" v="4493" actId="478"/>
          <ac:spMkLst>
            <pc:docMk/>
            <pc:sldMk cId="3502518926" sldId="483"/>
            <ac:spMk id="12" creationId="{396EC959-76FB-4244-A9D0-BD8136D85332}"/>
          </ac:spMkLst>
        </pc:spChg>
        <pc:spChg chg="del">
          <ac:chgData name="Siniša ᵀᴴᴱ ᴼᴿᴵᴳᴵᴻᴬᴸ Wolfenstein" userId="215f646470bc261a" providerId="LiveId" clId="{5B3AD727-17C5-4E9A-BC9A-2BA0F1118264}" dt="2021-04-07T08:55:09.850" v="4493" actId="478"/>
          <ac:spMkLst>
            <pc:docMk/>
            <pc:sldMk cId="3502518926" sldId="483"/>
            <ac:spMk id="13" creationId="{CCAF38B6-D089-4AED-ABF6-AD88B14852C6}"/>
          </ac:spMkLst>
        </pc:spChg>
        <pc:spChg chg="del">
          <ac:chgData name="Siniša ᵀᴴᴱ ᴼᴿᴵᴳᴵᴻᴬᴸ Wolfenstein" userId="215f646470bc261a" providerId="LiveId" clId="{5B3AD727-17C5-4E9A-BC9A-2BA0F1118264}" dt="2021-04-07T08:55:09.850" v="4493" actId="478"/>
          <ac:spMkLst>
            <pc:docMk/>
            <pc:sldMk cId="3502518926" sldId="483"/>
            <ac:spMk id="14" creationId="{00DD6B62-78D6-42D2-B655-146AA035D416}"/>
          </ac:spMkLst>
        </pc:spChg>
        <pc:spChg chg="del">
          <ac:chgData name="Siniša ᵀᴴᴱ ᴼᴿᴵᴳᴵᴻᴬᴸ Wolfenstein" userId="215f646470bc261a" providerId="LiveId" clId="{5B3AD727-17C5-4E9A-BC9A-2BA0F1118264}" dt="2021-04-07T08:55:09.850" v="4493" actId="478"/>
          <ac:spMkLst>
            <pc:docMk/>
            <pc:sldMk cId="3502518926" sldId="483"/>
            <ac:spMk id="15" creationId="{6C89D2DA-3AAF-48DC-9458-CDBE30B88E8A}"/>
          </ac:spMkLst>
        </pc:spChg>
        <pc:spChg chg="del">
          <ac:chgData name="Siniša ᵀᴴᴱ ᴼᴿᴵᴳᴵᴻᴬᴸ Wolfenstein" userId="215f646470bc261a" providerId="LiveId" clId="{5B3AD727-17C5-4E9A-BC9A-2BA0F1118264}" dt="2021-04-07T08:55:09.850" v="4493" actId="478"/>
          <ac:spMkLst>
            <pc:docMk/>
            <pc:sldMk cId="3502518926" sldId="483"/>
            <ac:spMk id="16" creationId="{E283D290-505B-49AE-B88A-72F48099D4F8}"/>
          </ac:spMkLst>
        </pc:spChg>
        <pc:spChg chg="del">
          <ac:chgData name="Siniša ᵀᴴᴱ ᴼᴿᴵᴳᴵᴻᴬᴸ Wolfenstein" userId="215f646470bc261a" providerId="LiveId" clId="{5B3AD727-17C5-4E9A-BC9A-2BA0F1118264}" dt="2021-04-07T08:55:09.850" v="4493" actId="478"/>
          <ac:spMkLst>
            <pc:docMk/>
            <pc:sldMk cId="3502518926" sldId="483"/>
            <ac:spMk id="17" creationId="{A4E94BBD-D14B-4C5D-9753-2F669F122FA7}"/>
          </ac:spMkLst>
        </pc:spChg>
        <pc:spChg chg="add mod">
          <ac:chgData name="Siniša ᵀᴴᴱ ᴼᴿᴵᴳᴵᴻᴬᴸ Wolfenstein" userId="215f646470bc261a" providerId="LiveId" clId="{5B3AD727-17C5-4E9A-BC9A-2BA0F1118264}" dt="2021-04-07T08:57:08.999" v="4514" actId="1038"/>
          <ac:spMkLst>
            <pc:docMk/>
            <pc:sldMk cId="3502518926" sldId="483"/>
            <ac:spMk id="18" creationId="{074FA4D1-7D72-411E-8A7D-5190ED24E7AC}"/>
          </ac:spMkLst>
        </pc:spChg>
        <pc:spChg chg="add mod">
          <ac:chgData name="Siniša ᵀᴴᴱ ᴼᴿᴵᴳᴵᴻᴬᴸ Wolfenstein" userId="215f646470bc261a" providerId="LiveId" clId="{5B3AD727-17C5-4E9A-BC9A-2BA0F1118264}" dt="2021-04-07T08:57:39.435" v="4524" actId="20577"/>
          <ac:spMkLst>
            <pc:docMk/>
            <pc:sldMk cId="3502518926" sldId="483"/>
            <ac:spMk id="19" creationId="{805A3A41-AAEB-4E90-B622-A1446036ECC8}"/>
          </ac:spMkLst>
        </pc:spChg>
        <pc:spChg chg="add mod">
          <ac:chgData name="Siniša ᵀᴴᴱ ᴼᴿᴵᴳᴵᴻᴬᴸ Wolfenstein" userId="215f646470bc261a" providerId="LiveId" clId="{5B3AD727-17C5-4E9A-BC9A-2BA0F1118264}" dt="2021-04-07T08:58:04.829" v="4568" actId="20577"/>
          <ac:spMkLst>
            <pc:docMk/>
            <pc:sldMk cId="3502518926" sldId="483"/>
            <ac:spMk id="20" creationId="{2FF1E62B-67ED-4A8D-85E2-0E490204BCE9}"/>
          </ac:spMkLst>
        </pc:spChg>
        <pc:spChg chg="add mod">
          <ac:chgData name="Siniša ᵀᴴᴱ ᴼᴿᴵᴳᴵᴻᴬᴸ Wolfenstein" userId="215f646470bc261a" providerId="LiveId" clId="{5B3AD727-17C5-4E9A-BC9A-2BA0F1118264}" dt="2021-04-07T08:58:21.370" v="4575" actId="20577"/>
          <ac:spMkLst>
            <pc:docMk/>
            <pc:sldMk cId="3502518926" sldId="483"/>
            <ac:spMk id="21" creationId="{836711ED-3F1D-4EA7-97FC-1970A76F2600}"/>
          </ac:spMkLst>
        </pc:spChg>
        <pc:spChg chg="add mod">
          <ac:chgData name="Siniša ᵀᴴᴱ ᴼᴿᴵᴳᴵᴻᴬᴸ Wolfenstein" userId="215f646470bc261a" providerId="LiveId" clId="{5B3AD727-17C5-4E9A-BC9A-2BA0F1118264}" dt="2021-04-07T08:58:39.243" v="4585" actId="20577"/>
          <ac:spMkLst>
            <pc:docMk/>
            <pc:sldMk cId="3502518926" sldId="483"/>
            <ac:spMk id="22" creationId="{18BAADCC-95E4-486C-95D9-64AECF22F0D3}"/>
          </ac:spMkLst>
        </pc:spChg>
        <pc:spChg chg="add mod">
          <ac:chgData name="Siniša ᵀᴴᴱ ᴼᴿᴵᴳᴵᴻᴬᴸ Wolfenstein" userId="215f646470bc261a" providerId="LiveId" clId="{5B3AD727-17C5-4E9A-BC9A-2BA0F1118264}" dt="2021-04-07T08:58:52.852" v="4600" actId="20577"/>
          <ac:spMkLst>
            <pc:docMk/>
            <pc:sldMk cId="3502518926" sldId="483"/>
            <ac:spMk id="23" creationId="{D840D908-D2F3-4524-8DEB-F20E268A8B87}"/>
          </ac:spMkLst>
        </pc:spChg>
        <pc:spChg chg="add mod">
          <ac:chgData name="Siniša ᵀᴴᴱ ᴼᴿᴵᴳᴵᴻᴬᴸ Wolfenstein" userId="215f646470bc261a" providerId="LiveId" clId="{5B3AD727-17C5-4E9A-BC9A-2BA0F1118264}" dt="2021-04-07T08:59:21.949" v="4616" actId="1076"/>
          <ac:spMkLst>
            <pc:docMk/>
            <pc:sldMk cId="3502518926" sldId="483"/>
            <ac:spMk id="24" creationId="{4A1FBC69-44CB-45C2-A2E4-2AC41A92E417}"/>
          </ac:spMkLst>
        </pc:spChg>
        <pc:spChg chg="add mod">
          <ac:chgData name="Siniša ᵀᴴᴱ ᴼᴿᴵᴳᴵᴻᴬᴸ Wolfenstein" userId="215f646470bc261a" providerId="LiveId" clId="{5B3AD727-17C5-4E9A-BC9A-2BA0F1118264}" dt="2021-04-07T08:59:29.862" v="4621" actId="1038"/>
          <ac:spMkLst>
            <pc:docMk/>
            <pc:sldMk cId="3502518926" sldId="483"/>
            <ac:spMk id="25" creationId="{552811EF-84D9-4E9F-BA32-B7A3380023EE}"/>
          </ac:spMkLst>
        </pc:spChg>
        <pc:spChg chg="add mod">
          <ac:chgData name="Siniša ᵀᴴᴱ ᴼᴿᴵᴳᴵᴻᴬᴸ Wolfenstein" userId="215f646470bc261a" providerId="LiveId" clId="{5B3AD727-17C5-4E9A-BC9A-2BA0F1118264}" dt="2021-04-07T08:59:47.453" v="4634" actId="20577"/>
          <ac:spMkLst>
            <pc:docMk/>
            <pc:sldMk cId="3502518926" sldId="483"/>
            <ac:spMk id="26" creationId="{707782AE-187E-4102-9977-A6BCFC9A8601}"/>
          </ac:spMkLst>
        </pc:spChg>
        <pc:spChg chg="add mod">
          <ac:chgData name="Siniša ᵀᴴᴱ ᴼᴿᴵᴳᴵᴻᴬᴸ Wolfenstein" userId="215f646470bc261a" providerId="LiveId" clId="{5B3AD727-17C5-4E9A-BC9A-2BA0F1118264}" dt="2021-04-07T08:59:57.006" v="4646" actId="20577"/>
          <ac:spMkLst>
            <pc:docMk/>
            <pc:sldMk cId="3502518926" sldId="483"/>
            <ac:spMk id="27" creationId="{7FB0B86C-8042-4F03-9D0E-842F1AA6DA15}"/>
          </ac:spMkLst>
        </pc:spChg>
        <pc:spChg chg="add mod">
          <ac:chgData name="Siniša ᵀᴴᴱ ᴼᴿᴵᴳᴵᴻᴬᴸ Wolfenstein" userId="215f646470bc261a" providerId="LiveId" clId="{5B3AD727-17C5-4E9A-BC9A-2BA0F1118264}" dt="2021-04-07T09:00:08.724" v="4656" actId="20577"/>
          <ac:spMkLst>
            <pc:docMk/>
            <pc:sldMk cId="3502518926" sldId="483"/>
            <ac:spMk id="28" creationId="{E9106A54-1F1B-410B-B378-E0890BD98875}"/>
          </ac:spMkLst>
        </pc:spChg>
        <pc:spChg chg="add mod">
          <ac:chgData name="Siniša ᵀᴴᴱ ᴼᴿᴵᴳᴵᴻᴬᴸ Wolfenstein" userId="215f646470bc261a" providerId="LiveId" clId="{5B3AD727-17C5-4E9A-BC9A-2BA0F1118264}" dt="2021-04-07T09:00:27.442" v="4666" actId="20577"/>
          <ac:spMkLst>
            <pc:docMk/>
            <pc:sldMk cId="3502518926" sldId="483"/>
            <ac:spMk id="29" creationId="{0E7F7956-BF70-46C5-A60E-755E34687A21}"/>
          </ac:spMkLst>
        </pc:spChg>
        <pc:spChg chg="add mod">
          <ac:chgData name="Siniša ᵀᴴᴱ ᴼᴿᴵᴳᴵᴻᴬᴸ Wolfenstein" userId="215f646470bc261a" providerId="LiveId" clId="{5B3AD727-17C5-4E9A-BC9A-2BA0F1118264}" dt="2021-04-07T09:00:37.219" v="4669" actId="20577"/>
          <ac:spMkLst>
            <pc:docMk/>
            <pc:sldMk cId="3502518926" sldId="483"/>
            <ac:spMk id="30" creationId="{BC0A48DA-ADF6-4AE8-A4BD-8EBE43BBA664}"/>
          </ac:spMkLst>
        </pc:spChg>
        <pc:spChg chg="add mod">
          <ac:chgData name="Siniša ᵀᴴᴱ ᴼᴿᴵᴳᴵᴻᴬᴸ Wolfenstein" userId="215f646470bc261a" providerId="LiveId" clId="{5B3AD727-17C5-4E9A-BC9A-2BA0F1118264}" dt="2021-04-07T09:00:51.052" v="4681" actId="14100"/>
          <ac:spMkLst>
            <pc:docMk/>
            <pc:sldMk cId="3502518926" sldId="483"/>
            <ac:spMk id="31" creationId="{005C0484-7BAA-45F6-9232-E04B48074CCB}"/>
          </ac:spMkLst>
        </pc:spChg>
        <pc:picChg chg="mod">
          <ac:chgData name="Siniša ᵀᴴᴱ ᴼᴿᴵᴳᴵᴻᴬᴸ Wolfenstein" userId="215f646470bc261a" providerId="LiveId" clId="{5B3AD727-17C5-4E9A-BC9A-2BA0F1118264}" dt="2021-04-07T08:59:18.314" v="4615" actId="1076"/>
          <ac:picMkLst>
            <pc:docMk/>
            <pc:sldMk cId="3502518926" sldId="483"/>
            <ac:picMk id="2" creationId="{79AB126F-5218-4223-8FB3-6BD5D18FF2B3}"/>
          </ac:picMkLst>
        </pc:picChg>
        <pc:picChg chg="mod">
          <ac:chgData name="Siniša ᵀᴴᴱ ᴼᴿᴵᴳᴵᴻᴬᴸ Wolfenstein" userId="215f646470bc261a" providerId="LiveId" clId="{5B3AD727-17C5-4E9A-BC9A-2BA0F1118264}" dt="2021-04-07T08:54:31.996" v="4474" actId="14826"/>
          <ac:picMkLst>
            <pc:docMk/>
            <pc:sldMk cId="3502518926" sldId="483"/>
            <ac:picMk id="4" creationId="{1B2619D9-4F98-4A11-8FFE-57C7EB1F529A}"/>
          </ac:picMkLst>
        </pc:picChg>
      </pc:sldChg>
      <pc:sldChg chg="addSp delSp modSp add modTransition addAnim delAnim modAnim">
        <pc:chgData name="Siniša ᵀᴴᴱ ᴼᴿᴵᴳᴵᴻᴬᴸ Wolfenstein" userId="215f646470bc261a" providerId="LiveId" clId="{5B3AD727-17C5-4E9A-BC9A-2BA0F1118264}" dt="2021-04-07T09:10:27.214" v="4919"/>
        <pc:sldMkLst>
          <pc:docMk/>
          <pc:sldMk cId="3581310128" sldId="484"/>
        </pc:sldMkLst>
        <pc:spChg chg="del">
          <ac:chgData name="Siniša ᵀᴴᴱ ᴼᴿᴵᴳᴵᴻᴬᴸ Wolfenstein" userId="215f646470bc261a" providerId="LiveId" clId="{5B3AD727-17C5-4E9A-BC9A-2BA0F1118264}" dt="2021-04-07T09:01:07.223" v="4686" actId="478"/>
          <ac:spMkLst>
            <pc:docMk/>
            <pc:sldMk cId="3581310128" sldId="484"/>
            <ac:spMk id="6" creationId="{010AB125-9086-4261-98B4-FC5A0801347C}"/>
          </ac:spMkLst>
        </pc:spChg>
        <pc:spChg chg="del">
          <ac:chgData name="Siniša ᵀᴴᴱ ᴼᴿᴵᴳᴵᴻᴬᴸ Wolfenstein" userId="215f646470bc261a" providerId="LiveId" clId="{5B3AD727-17C5-4E9A-BC9A-2BA0F1118264}" dt="2021-04-07T09:01:04.282" v="4685" actId="478"/>
          <ac:spMkLst>
            <pc:docMk/>
            <pc:sldMk cId="3581310128" sldId="484"/>
            <ac:spMk id="7" creationId="{0256D9EB-C20B-45FA-9F3D-124012366C9E}"/>
          </ac:spMkLst>
        </pc:spChg>
        <pc:spChg chg="add del">
          <ac:chgData name="Siniša ᵀᴴᴱ ᴼᴿᴵᴳᴵᴻᴬᴸ Wolfenstein" userId="215f646470bc261a" providerId="LiveId" clId="{5B3AD727-17C5-4E9A-BC9A-2BA0F1118264}" dt="2021-04-07T09:01:36.162" v="4694" actId="478"/>
          <ac:spMkLst>
            <pc:docMk/>
            <pc:sldMk cId="3581310128" sldId="484"/>
            <ac:spMk id="18" creationId="{074FA4D1-7D72-411E-8A7D-5190ED24E7AC}"/>
          </ac:spMkLst>
        </pc:spChg>
        <pc:spChg chg="add del">
          <ac:chgData name="Siniša ᵀᴴᴱ ᴼᴿᴵᴳᴵᴻᴬᴸ Wolfenstein" userId="215f646470bc261a" providerId="LiveId" clId="{5B3AD727-17C5-4E9A-BC9A-2BA0F1118264}" dt="2021-04-07T09:01:36.162" v="4694" actId="478"/>
          <ac:spMkLst>
            <pc:docMk/>
            <pc:sldMk cId="3581310128" sldId="484"/>
            <ac:spMk id="19" creationId="{805A3A41-AAEB-4E90-B622-A1446036ECC8}"/>
          </ac:spMkLst>
        </pc:spChg>
        <pc:spChg chg="add del">
          <ac:chgData name="Siniša ᵀᴴᴱ ᴼᴿᴵᴳᴵᴻᴬᴸ Wolfenstein" userId="215f646470bc261a" providerId="LiveId" clId="{5B3AD727-17C5-4E9A-BC9A-2BA0F1118264}" dt="2021-04-07T09:01:36.162" v="4694" actId="478"/>
          <ac:spMkLst>
            <pc:docMk/>
            <pc:sldMk cId="3581310128" sldId="484"/>
            <ac:spMk id="20" creationId="{2FF1E62B-67ED-4A8D-85E2-0E490204BCE9}"/>
          </ac:spMkLst>
        </pc:spChg>
        <pc:spChg chg="add del">
          <ac:chgData name="Siniša ᵀᴴᴱ ᴼᴿᴵᴳᴵᴻᴬᴸ Wolfenstein" userId="215f646470bc261a" providerId="LiveId" clId="{5B3AD727-17C5-4E9A-BC9A-2BA0F1118264}" dt="2021-04-07T09:01:36.162" v="4694" actId="478"/>
          <ac:spMkLst>
            <pc:docMk/>
            <pc:sldMk cId="3581310128" sldId="484"/>
            <ac:spMk id="21" creationId="{836711ED-3F1D-4EA7-97FC-1970A76F2600}"/>
          </ac:spMkLst>
        </pc:spChg>
        <pc:spChg chg="add del">
          <ac:chgData name="Siniša ᵀᴴᴱ ᴼᴿᴵᴳᴵᴻᴬᴸ Wolfenstein" userId="215f646470bc261a" providerId="LiveId" clId="{5B3AD727-17C5-4E9A-BC9A-2BA0F1118264}" dt="2021-04-07T09:01:36.162" v="4694" actId="478"/>
          <ac:spMkLst>
            <pc:docMk/>
            <pc:sldMk cId="3581310128" sldId="484"/>
            <ac:spMk id="22" creationId="{18BAADCC-95E4-486C-95D9-64AECF22F0D3}"/>
          </ac:spMkLst>
        </pc:spChg>
        <pc:spChg chg="add del">
          <ac:chgData name="Siniša ᵀᴴᴱ ᴼᴿᴵᴳᴵᴻᴬᴸ Wolfenstein" userId="215f646470bc261a" providerId="LiveId" clId="{5B3AD727-17C5-4E9A-BC9A-2BA0F1118264}" dt="2021-04-07T09:01:36.162" v="4694" actId="478"/>
          <ac:spMkLst>
            <pc:docMk/>
            <pc:sldMk cId="3581310128" sldId="484"/>
            <ac:spMk id="23" creationId="{D840D908-D2F3-4524-8DEB-F20E268A8B87}"/>
          </ac:spMkLst>
        </pc:spChg>
        <pc:spChg chg="add del">
          <ac:chgData name="Siniša ᵀᴴᴱ ᴼᴿᴵᴳᴵᴻᴬᴸ Wolfenstein" userId="215f646470bc261a" providerId="LiveId" clId="{5B3AD727-17C5-4E9A-BC9A-2BA0F1118264}" dt="2021-04-07T09:01:36.162" v="4694" actId="478"/>
          <ac:spMkLst>
            <pc:docMk/>
            <pc:sldMk cId="3581310128" sldId="484"/>
            <ac:spMk id="24" creationId="{4A1FBC69-44CB-45C2-A2E4-2AC41A92E417}"/>
          </ac:spMkLst>
        </pc:spChg>
        <pc:spChg chg="add del">
          <ac:chgData name="Siniša ᵀᴴᴱ ᴼᴿᴵᴳᴵᴻᴬᴸ Wolfenstein" userId="215f646470bc261a" providerId="LiveId" clId="{5B3AD727-17C5-4E9A-BC9A-2BA0F1118264}" dt="2021-04-07T09:01:36.162" v="4694" actId="478"/>
          <ac:spMkLst>
            <pc:docMk/>
            <pc:sldMk cId="3581310128" sldId="484"/>
            <ac:spMk id="25" creationId="{552811EF-84D9-4E9F-BA32-B7A3380023EE}"/>
          </ac:spMkLst>
        </pc:spChg>
        <pc:spChg chg="add del">
          <ac:chgData name="Siniša ᵀᴴᴱ ᴼᴿᴵᴳᴵᴻᴬᴸ Wolfenstein" userId="215f646470bc261a" providerId="LiveId" clId="{5B3AD727-17C5-4E9A-BC9A-2BA0F1118264}" dt="2021-04-07T09:01:36.162" v="4694" actId="478"/>
          <ac:spMkLst>
            <pc:docMk/>
            <pc:sldMk cId="3581310128" sldId="484"/>
            <ac:spMk id="26" creationId="{707782AE-187E-4102-9977-A6BCFC9A8601}"/>
          </ac:spMkLst>
        </pc:spChg>
        <pc:spChg chg="add del">
          <ac:chgData name="Siniša ᵀᴴᴱ ᴼᴿᴵᴳᴵᴻᴬᴸ Wolfenstein" userId="215f646470bc261a" providerId="LiveId" clId="{5B3AD727-17C5-4E9A-BC9A-2BA0F1118264}" dt="2021-04-07T09:01:36.162" v="4694" actId="478"/>
          <ac:spMkLst>
            <pc:docMk/>
            <pc:sldMk cId="3581310128" sldId="484"/>
            <ac:spMk id="27" creationId="{7FB0B86C-8042-4F03-9D0E-842F1AA6DA15}"/>
          </ac:spMkLst>
        </pc:spChg>
        <pc:spChg chg="add del">
          <ac:chgData name="Siniša ᵀᴴᴱ ᴼᴿᴵᴳᴵᴻᴬᴸ Wolfenstein" userId="215f646470bc261a" providerId="LiveId" clId="{5B3AD727-17C5-4E9A-BC9A-2BA0F1118264}" dt="2021-04-07T09:01:36.162" v="4694" actId="478"/>
          <ac:spMkLst>
            <pc:docMk/>
            <pc:sldMk cId="3581310128" sldId="484"/>
            <ac:spMk id="28" creationId="{E9106A54-1F1B-410B-B378-E0890BD98875}"/>
          </ac:spMkLst>
        </pc:spChg>
        <pc:spChg chg="add del">
          <ac:chgData name="Siniša ᵀᴴᴱ ᴼᴿᴵᴳᴵᴻᴬᴸ Wolfenstein" userId="215f646470bc261a" providerId="LiveId" clId="{5B3AD727-17C5-4E9A-BC9A-2BA0F1118264}" dt="2021-04-07T09:01:36.162" v="4694" actId="478"/>
          <ac:spMkLst>
            <pc:docMk/>
            <pc:sldMk cId="3581310128" sldId="484"/>
            <ac:spMk id="29" creationId="{0E7F7956-BF70-46C5-A60E-755E34687A21}"/>
          </ac:spMkLst>
        </pc:spChg>
        <pc:spChg chg="add del">
          <ac:chgData name="Siniša ᵀᴴᴱ ᴼᴿᴵᴳᴵᴻᴬᴸ Wolfenstein" userId="215f646470bc261a" providerId="LiveId" clId="{5B3AD727-17C5-4E9A-BC9A-2BA0F1118264}" dt="2021-04-07T09:01:36.162" v="4694" actId="478"/>
          <ac:spMkLst>
            <pc:docMk/>
            <pc:sldMk cId="3581310128" sldId="484"/>
            <ac:spMk id="30" creationId="{BC0A48DA-ADF6-4AE8-A4BD-8EBE43BBA664}"/>
          </ac:spMkLst>
        </pc:spChg>
        <pc:spChg chg="add del">
          <ac:chgData name="Siniša ᵀᴴᴱ ᴼᴿᴵᴳᴵᴻᴬᴸ Wolfenstein" userId="215f646470bc261a" providerId="LiveId" clId="{5B3AD727-17C5-4E9A-BC9A-2BA0F1118264}" dt="2021-04-07T09:01:36.162" v="4694" actId="478"/>
          <ac:spMkLst>
            <pc:docMk/>
            <pc:sldMk cId="3581310128" sldId="484"/>
            <ac:spMk id="31" creationId="{005C0484-7BAA-45F6-9232-E04B48074CCB}"/>
          </ac:spMkLst>
        </pc:spChg>
        <pc:spChg chg="add mod">
          <ac:chgData name="Siniša ᵀᴴᴱ ᴼᴿᴵᴳᴵᴻᴬᴸ Wolfenstein" userId="215f646470bc261a" providerId="LiveId" clId="{5B3AD727-17C5-4E9A-BC9A-2BA0F1118264}" dt="2021-04-07T09:02:01.539" v="4785" actId="1076"/>
          <ac:spMkLst>
            <pc:docMk/>
            <pc:sldMk cId="3581310128" sldId="484"/>
            <ac:spMk id="32" creationId="{B18C1586-99DF-4DC3-AE62-BB0A331B33B6}"/>
          </ac:spMkLst>
        </pc:spChg>
        <pc:spChg chg="add mod">
          <ac:chgData name="Siniša ᵀᴴᴱ ᴼᴿᴵᴳᴵᴻᴬᴸ Wolfenstein" userId="215f646470bc261a" providerId="LiveId" clId="{5B3AD727-17C5-4E9A-BC9A-2BA0F1118264}" dt="2021-04-07T09:03:53.580" v="4823" actId="1076"/>
          <ac:spMkLst>
            <pc:docMk/>
            <pc:sldMk cId="3581310128" sldId="484"/>
            <ac:spMk id="33" creationId="{86593B79-C3FC-423F-A2E5-21183FAC2C45}"/>
          </ac:spMkLst>
        </pc:spChg>
        <pc:spChg chg="add mod">
          <ac:chgData name="Siniša ᵀᴴᴱ ᴼᴿᴵᴳᴵᴻᴬᴸ Wolfenstein" userId="215f646470bc261a" providerId="LiveId" clId="{5B3AD727-17C5-4E9A-BC9A-2BA0F1118264}" dt="2021-04-07T09:04:08.388" v="4836" actId="20577"/>
          <ac:spMkLst>
            <pc:docMk/>
            <pc:sldMk cId="3581310128" sldId="484"/>
            <ac:spMk id="34" creationId="{B42447B8-C9AE-4051-9BFC-77B5E576304F}"/>
          </ac:spMkLst>
        </pc:spChg>
        <pc:spChg chg="add mod">
          <ac:chgData name="Siniša ᵀᴴᴱ ᴼᴿᴵᴳᴵᴻᴬᴸ Wolfenstein" userId="215f646470bc261a" providerId="LiveId" clId="{5B3AD727-17C5-4E9A-BC9A-2BA0F1118264}" dt="2021-04-07T09:04:22.321" v="4844" actId="20577"/>
          <ac:spMkLst>
            <pc:docMk/>
            <pc:sldMk cId="3581310128" sldId="484"/>
            <ac:spMk id="35" creationId="{B2C24A13-D255-4F97-AE17-2973B2149A7F}"/>
          </ac:spMkLst>
        </pc:spChg>
        <pc:spChg chg="add mod">
          <ac:chgData name="Siniša ᵀᴴᴱ ᴼᴿᴵᴳᴵᴻᴬᴸ Wolfenstein" userId="215f646470bc261a" providerId="LiveId" clId="{5B3AD727-17C5-4E9A-BC9A-2BA0F1118264}" dt="2021-04-07T09:04:38.210" v="4860" actId="20577"/>
          <ac:spMkLst>
            <pc:docMk/>
            <pc:sldMk cId="3581310128" sldId="484"/>
            <ac:spMk id="36" creationId="{5CA5D2B9-71F7-4516-BEEB-EB1378E2EE9B}"/>
          </ac:spMkLst>
        </pc:spChg>
        <pc:spChg chg="add mod">
          <ac:chgData name="Siniša ᵀᴴᴱ ᴼᴿᴵᴳᴵᴻᴬᴸ Wolfenstein" userId="215f646470bc261a" providerId="LiveId" clId="{5B3AD727-17C5-4E9A-BC9A-2BA0F1118264}" dt="2021-04-07T09:04:55.152" v="4868" actId="1035"/>
          <ac:spMkLst>
            <pc:docMk/>
            <pc:sldMk cId="3581310128" sldId="484"/>
            <ac:spMk id="37" creationId="{8AD5148D-C281-4AEC-9CAB-E214D5D6E2F7}"/>
          </ac:spMkLst>
        </pc:spChg>
        <pc:spChg chg="add mod">
          <ac:chgData name="Siniša ᵀᴴᴱ ᴼᴿᴵᴳᴵᴻᴬᴸ Wolfenstein" userId="215f646470bc261a" providerId="LiveId" clId="{5B3AD727-17C5-4E9A-BC9A-2BA0F1118264}" dt="2021-04-07T09:05:07.014" v="4880" actId="20577"/>
          <ac:spMkLst>
            <pc:docMk/>
            <pc:sldMk cId="3581310128" sldId="484"/>
            <ac:spMk id="38" creationId="{EE02B04C-301A-4894-833A-CB126E216FC2}"/>
          </ac:spMkLst>
        </pc:spChg>
        <pc:spChg chg="add mod">
          <ac:chgData name="Siniša ᵀᴴᴱ ᴼᴿᴵᴳᴵᴻᴬᴸ Wolfenstein" userId="215f646470bc261a" providerId="LiveId" clId="{5B3AD727-17C5-4E9A-BC9A-2BA0F1118264}" dt="2021-04-07T09:05:16.631" v="4886" actId="20577"/>
          <ac:spMkLst>
            <pc:docMk/>
            <pc:sldMk cId="3581310128" sldId="484"/>
            <ac:spMk id="39" creationId="{C9E46678-877C-442C-8460-8A17786914F4}"/>
          </ac:spMkLst>
        </pc:spChg>
        <pc:picChg chg="mod">
          <ac:chgData name="Siniša ᵀᴴᴱ ᴼᴿᴵᴳᴵᴻᴬᴸ Wolfenstein" userId="215f646470bc261a" providerId="LiveId" clId="{5B3AD727-17C5-4E9A-BC9A-2BA0F1118264}" dt="2021-04-07T09:01:45.518" v="4783" actId="1035"/>
          <ac:picMkLst>
            <pc:docMk/>
            <pc:sldMk cId="3581310128" sldId="484"/>
            <ac:picMk id="2" creationId="{79AB126F-5218-4223-8FB3-6BD5D18FF2B3}"/>
          </ac:picMkLst>
        </pc:picChg>
      </pc:sldChg>
    </pc:docChg>
  </pc:docChgLst>
  <pc:docChgLst>
    <pc:chgData name="Siniša ᵀᴴᴱ ᴼᴿᴵᴳᴵᴻᴬᴸ Wolfenstein" userId="215f646470bc261a" providerId="LiveId" clId="{F9E8274B-077E-4528-AF1D-54093E43A61B}"/>
    <pc:docChg chg="undo custSel addSld delSld modSld sldOrd">
      <pc:chgData name="Siniša ᵀᴴᴱ ᴼᴿᴵᴳᴵᴻᴬᴸ Wolfenstein" userId="215f646470bc261a" providerId="LiveId" clId="{F9E8274B-077E-4528-AF1D-54093E43A61B}" dt="2021-04-07T11:41:54.410" v="4026" actId="20577"/>
      <pc:docMkLst>
        <pc:docMk/>
      </pc:docMkLst>
      <pc:sldChg chg="modSp modAnim">
        <pc:chgData name="Siniša ᵀᴴᴱ ᴼᴿᴵᴳᴵᴻᴬᴸ Wolfenstein" userId="215f646470bc261a" providerId="LiveId" clId="{F9E8274B-077E-4528-AF1D-54093E43A61B}" dt="2021-04-07T09:48:06.958" v="162" actId="20577"/>
        <pc:sldMkLst>
          <pc:docMk/>
          <pc:sldMk cId="386841859" sldId="436"/>
        </pc:sldMkLst>
        <pc:spChg chg="mod">
          <ac:chgData name="Siniša ᵀᴴᴱ ᴼᴿᴵᴳᴵᴻᴬᴸ Wolfenstein" userId="215f646470bc261a" providerId="LiveId" clId="{F9E8274B-077E-4528-AF1D-54093E43A61B}" dt="2021-04-07T09:48:06.958" v="162" actId="20577"/>
          <ac:spMkLst>
            <pc:docMk/>
            <pc:sldMk cId="386841859" sldId="436"/>
            <ac:spMk id="6" creationId="{010AB125-9086-4261-98B4-FC5A0801347C}"/>
          </ac:spMkLst>
        </pc:spChg>
      </pc:sldChg>
      <pc:sldChg chg="addSp delSp modSp ord delAnim modAnim">
        <pc:chgData name="Siniša ᵀᴴᴱ ᴼᴿᴵᴳᴵᴻᴬᴸ Wolfenstein" userId="215f646470bc261a" providerId="LiveId" clId="{F9E8274B-077E-4528-AF1D-54093E43A61B}" dt="2021-04-07T10:38:40.576" v="1791" actId="1076"/>
        <pc:sldMkLst>
          <pc:docMk/>
          <pc:sldMk cId="369717677" sldId="440"/>
        </pc:sldMkLst>
        <pc:spChg chg="mod">
          <ac:chgData name="Siniša ᵀᴴᴱ ᴼᴿᴵᴳᴵᴻᴬᴸ Wolfenstein" userId="215f646470bc261a" providerId="LiveId" clId="{F9E8274B-077E-4528-AF1D-54093E43A61B}" dt="2021-04-07T10:33:17.435" v="1738" actId="20577"/>
          <ac:spMkLst>
            <pc:docMk/>
            <pc:sldMk cId="369717677" sldId="440"/>
            <ac:spMk id="6" creationId="{010AB125-9086-4261-98B4-FC5A0801347C}"/>
          </ac:spMkLst>
        </pc:spChg>
        <pc:spChg chg="del">
          <ac:chgData name="Siniša ᵀᴴᴱ ᴼᴿᴵᴳᴵᴻᴬᴸ Wolfenstein" userId="215f646470bc261a" providerId="LiveId" clId="{F9E8274B-077E-4528-AF1D-54093E43A61B}" dt="2021-04-07T10:32:54.160" v="1710" actId="478"/>
          <ac:spMkLst>
            <pc:docMk/>
            <pc:sldMk cId="369717677" sldId="440"/>
            <ac:spMk id="7" creationId="{73F6A110-B95F-4EB8-AFB1-E03B72F19052}"/>
          </ac:spMkLst>
        </pc:spChg>
        <pc:picChg chg="mod">
          <ac:chgData name="Siniša ᵀᴴᴱ ᴼᴿᴵᴳᴵᴻᴬᴸ Wolfenstein" userId="215f646470bc261a" providerId="LiveId" clId="{F9E8274B-077E-4528-AF1D-54093E43A61B}" dt="2021-04-07T10:36:43.053" v="1744" actId="14100"/>
          <ac:picMkLst>
            <pc:docMk/>
            <pc:sldMk cId="369717677" sldId="440"/>
            <ac:picMk id="2" creationId="{B69E1C10-ACFD-49C4-B019-6B92ED78F85E}"/>
          </ac:picMkLst>
        </pc:picChg>
        <pc:picChg chg="mod">
          <ac:chgData name="Siniša ᵀᴴᴱ ᴼᴿᴵᴳᴵᴻᴬᴸ Wolfenstein" userId="215f646470bc261a" providerId="LiveId" clId="{F9E8274B-077E-4528-AF1D-54093E43A61B}" dt="2021-04-07T10:32:52.326" v="1709" actId="14826"/>
          <ac:picMkLst>
            <pc:docMk/>
            <pc:sldMk cId="369717677" sldId="440"/>
            <ac:picMk id="4" creationId="{1B2619D9-4F98-4A11-8FFE-57C7EB1F529A}"/>
          </ac:picMkLst>
        </pc:picChg>
        <pc:picChg chg="add mod">
          <ac:chgData name="Siniša ᵀᴴᴱ ᴼᴿᴵᴳᴵᴻᴬᴸ Wolfenstein" userId="215f646470bc261a" providerId="LiveId" clId="{F9E8274B-077E-4528-AF1D-54093E43A61B}" dt="2021-04-07T10:37:50.787" v="1770" actId="1038"/>
          <ac:picMkLst>
            <pc:docMk/>
            <pc:sldMk cId="369717677" sldId="440"/>
            <ac:picMk id="8" creationId="{32F45FE4-3EB8-4AF4-830E-D61B3D6D195D}"/>
          </ac:picMkLst>
        </pc:picChg>
        <pc:picChg chg="add mod">
          <ac:chgData name="Siniša ᵀᴴᴱ ᴼᴿᴵᴳᴵᴻᴬᴸ Wolfenstein" userId="215f646470bc261a" providerId="LiveId" clId="{F9E8274B-077E-4528-AF1D-54093E43A61B}" dt="2021-04-07T10:37:55.002" v="1772" actId="1076"/>
          <ac:picMkLst>
            <pc:docMk/>
            <pc:sldMk cId="369717677" sldId="440"/>
            <ac:picMk id="9" creationId="{4162041A-CC98-4F70-9627-0B8369D68D21}"/>
          </ac:picMkLst>
        </pc:picChg>
        <pc:picChg chg="add mod">
          <ac:chgData name="Siniša ᵀᴴᴱ ᴼᴿᴵᴳᴵᴻᴬᴸ Wolfenstein" userId="215f646470bc261a" providerId="LiveId" clId="{F9E8274B-077E-4528-AF1D-54093E43A61B}" dt="2021-04-07T10:38:10.577" v="1777" actId="1035"/>
          <ac:picMkLst>
            <pc:docMk/>
            <pc:sldMk cId="369717677" sldId="440"/>
            <ac:picMk id="10" creationId="{DCDE6751-27B0-4811-A644-3E5C3DC2FD1B}"/>
          </ac:picMkLst>
        </pc:picChg>
        <pc:picChg chg="add mod">
          <ac:chgData name="Siniša ᵀᴴᴱ ᴼᴿᴵᴳᴵᴻᴬᴸ Wolfenstein" userId="215f646470bc261a" providerId="LiveId" clId="{F9E8274B-077E-4528-AF1D-54093E43A61B}" dt="2021-04-07T10:38:15.151" v="1779" actId="1076"/>
          <ac:picMkLst>
            <pc:docMk/>
            <pc:sldMk cId="369717677" sldId="440"/>
            <ac:picMk id="11" creationId="{1AD0A6AF-23F0-4F74-8623-3A82F9453F04}"/>
          </ac:picMkLst>
        </pc:picChg>
        <pc:picChg chg="add mod">
          <ac:chgData name="Siniša ᵀᴴᴱ ᴼᴿᴵᴳᴵᴻᴬᴸ Wolfenstein" userId="215f646470bc261a" providerId="LiveId" clId="{F9E8274B-077E-4528-AF1D-54093E43A61B}" dt="2021-04-07T10:38:22.880" v="1787" actId="1038"/>
          <ac:picMkLst>
            <pc:docMk/>
            <pc:sldMk cId="369717677" sldId="440"/>
            <ac:picMk id="12" creationId="{99A687F6-84A3-4B93-B14C-14DBDB96D570}"/>
          </ac:picMkLst>
        </pc:picChg>
        <pc:picChg chg="add mod">
          <ac:chgData name="Siniša ᵀᴴᴱ ᴼᴿᴵᴳᴵᴻᴬᴸ Wolfenstein" userId="215f646470bc261a" providerId="LiveId" clId="{F9E8274B-077E-4528-AF1D-54093E43A61B}" dt="2021-04-07T10:38:32.062" v="1789" actId="1076"/>
          <ac:picMkLst>
            <pc:docMk/>
            <pc:sldMk cId="369717677" sldId="440"/>
            <ac:picMk id="13" creationId="{D2D26ADB-506F-40F6-B279-946932D675FC}"/>
          </ac:picMkLst>
        </pc:picChg>
        <pc:picChg chg="add mod">
          <ac:chgData name="Siniša ᵀᴴᴱ ᴼᴿᴵᴳᴵᴻᴬᴸ Wolfenstein" userId="215f646470bc261a" providerId="LiveId" clId="{F9E8274B-077E-4528-AF1D-54093E43A61B}" dt="2021-04-07T10:38:40.576" v="1791" actId="1076"/>
          <ac:picMkLst>
            <pc:docMk/>
            <pc:sldMk cId="369717677" sldId="440"/>
            <ac:picMk id="14" creationId="{E556FBA4-D161-4093-80B8-A96FB8CEEE83}"/>
          </ac:picMkLst>
        </pc:picChg>
        <pc:picChg chg="add del mod">
          <ac:chgData name="Siniša ᵀᴴᴱ ᴼᴿᴵᴳᴵᴻᴬᴸ Wolfenstein" userId="215f646470bc261a" providerId="LiveId" clId="{F9E8274B-077E-4528-AF1D-54093E43A61B}" dt="2021-04-07T10:36:43.614" v="1745"/>
          <ac:picMkLst>
            <pc:docMk/>
            <pc:sldMk cId="369717677" sldId="440"/>
            <ac:picMk id="1026" creationId="{7492ABF3-331F-4CAE-8B06-8F5EBC752BE1}"/>
          </ac:picMkLst>
        </pc:picChg>
        <pc:picChg chg="add mod">
          <ac:chgData name="Siniša ᵀᴴᴱ ᴼᴿᴵᴳᴵᴻᴬᴸ Wolfenstein" userId="215f646470bc261a" providerId="LiveId" clId="{F9E8274B-077E-4528-AF1D-54093E43A61B}" dt="2021-04-07T10:37:34.052" v="1760" actId="196"/>
          <ac:picMkLst>
            <pc:docMk/>
            <pc:sldMk cId="369717677" sldId="440"/>
            <ac:picMk id="1028" creationId="{D4E67286-5BB6-46B5-8D3A-5FDE628928BC}"/>
          </ac:picMkLst>
        </pc:picChg>
      </pc:sldChg>
      <pc:sldChg chg="modSp add del">
        <pc:chgData name="Siniša ᵀᴴᴱ ᴼᴿᴵᴳᴵᴻᴬᴸ Wolfenstein" userId="215f646470bc261a" providerId="LiveId" clId="{F9E8274B-077E-4528-AF1D-54093E43A61B}" dt="2021-04-07T11:41:54.410" v="4026" actId="20577"/>
        <pc:sldMkLst>
          <pc:docMk/>
          <pc:sldMk cId="1448836093" sldId="444"/>
        </pc:sldMkLst>
        <pc:spChg chg="mod">
          <ac:chgData name="Siniša ᵀᴴᴱ ᴼᴿᴵᴳᴵᴻᴬᴸ Wolfenstein" userId="215f646470bc261a" providerId="LiveId" clId="{F9E8274B-077E-4528-AF1D-54093E43A61B}" dt="2021-04-07T11:41:54.410" v="4026" actId="20577"/>
          <ac:spMkLst>
            <pc:docMk/>
            <pc:sldMk cId="1448836093" sldId="444"/>
            <ac:spMk id="18" creationId="{8619A0A9-4971-4637-BA0B-39A4F5D24D27}"/>
          </ac:spMkLst>
        </pc:spChg>
      </pc:sldChg>
      <pc:sldChg chg="modSp ord modAnim">
        <pc:chgData name="Siniša ᵀᴴᴱ ᴼᴿᴵᴳᴵᴻᴬᴸ Wolfenstein" userId="215f646470bc261a" providerId="LiveId" clId="{F9E8274B-077E-4528-AF1D-54093E43A61B}" dt="2021-04-07T10:22:34.438" v="1504" actId="14100"/>
        <pc:sldMkLst>
          <pc:docMk/>
          <pc:sldMk cId="3065940442" sldId="457"/>
        </pc:sldMkLst>
        <pc:spChg chg="mod">
          <ac:chgData name="Siniša ᵀᴴᴱ ᴼᴿᴵᴳᴵᴻᴬᴸ Wolfenstein" userId="215f646470bc261a" providerId="LiveId" clId="{F9E8274B-077E-4528-AF1D-54093E43A61B}" dt="2021-04-07T10:22:34.438" v="1504" actId="14100"/>
          <ac:spMkLst>
            <pc:docMk/>
            <pc:sldMk cId="3065940442" sldId="457"/>
            <ac:spMk id="6" creationId="{010AB125-9086-4261-98B4-FC5A0801347C}"/>
          </ac:spMkLst>
        </pc:spChg>
        <pc:spChg chg="mod">
          <ac:chgData name="Siniša ᵀᴴᴱ ᴼᴿᴵᴳᴵᴻᴬᴸ Wolfenstein" userId="215f646470bc261a" providerId="LiveId" clId="{F9E8274B-077E-4528-AF1D-54093E43A61B}" dt="2021-04-07T10:16:28.065" v="1127" actId="20577"/>
          <ac:spMkLst>
            <pc:docMk/>
            <pc:sldMk cId="3065940442" sldId="457"/>
            <ac:spMk id="7" creationId="{0256D9EB-C20B-45FA-9F3D-124012366C9E}"/>
          </ac:spMkLst>
        </pc:spChg>
        <pc:picChg chg="mod">
          <ac:chgData name="Siniša ᵀᴴᴱ ᴼᴿᴵᴳᴵᴻᴬᴸ Wolfenstein" userId="215f646470bc261a" providerId="LiveId" clId="{F9E8274B-077E-4528-AF1D-54093E43A61B}" dt="2021-04-07T10:22:31.415" v="1503" actId="1076"/>
          <ac:picMkLst>
            <pc:docMk/>
            <pc:sldMk cId="3065940442" sldId="457"/>
            <ac:picMk id="2" creationId="{79AB126F-5218-4223-8FB3-6BD5D18FF2B3}"/>
          </ac:picMkLst>
        </pc:picChg>
        <pc:picChg chg="mod">
          <ac:chgData name="Siniša ᵀᴴᴱ ᴼᴿᴵᴳᴵᴻᴬᴸ Wolfenstein" userId="215f646470bc261a" providerId="LiveId" clId="{F9E8274B-077E-4528-AF1D-54093E43A61B}" dt="2021-04-07T10:16:18.828" v="1125" actId="14826"/>
          <ac:picMkLst>
            <pc:docMk/>
            <pc:sldMk cId="3065940442" sldId="457"/>
            <ac:picMk id="4" creationId="{1B2619D9-4F98-4A11-8FFE-57C7EB1F529A}"/>
          </ac:picMkLst>
        </pc:picChg>
      </pc:sldChg>
      <pc:sldChg chg="del">
        <pc:chgData name="Siniša ᵀᴴᴱ ᴼᴿᴵᴳᴵᴻᴬᴸ Wolfenstein" userId="215f646470bc261a" providerId="LiveId" clId="{F9E8274B-077E-4528-AF1D-54093E43A61B}" dt="2021-04-07T11:37:39.710" v="3819" actId="2696"/>
        <pc:sldMkLst>
          <pc:docMk/>
          <pc:sldMk cId="4188146968" sldId="459"/>
        </pc:sldMkLst>
      </pc:sldChg>
      <pc:sldChg chg="addSp delSp modSp add ord delAnim modAnim">
        <pc:chgData name="Siniša ᵀᴴᴱ ᴼᴿᴵᴳᴵᴻᴬᴸ Wolfenstein" userId="215f646470bc261a" providerId="LiveId" clId="{F9E8274B-077E-4528-AF1D-54093E43A61B}" dt="2021-04-07T11:19:05.909" v="2892" actId="1076"/>
        <pc:sldMkLst>
          <pc:docMk/>
          <pc:sldMk cId="325986483" sldId="460"/>
        </pc:sldMkLst>
        <pc:spChg chg="mod">
          <ac:chgData name="Siniša ᵀᴴᴱ ᴼᴿᴵᴳᴵᴻᴬᴸ Wolfenstein" userId="215f646470bc261a" providerId="LiveId" clId="{F9E8274B-077E-4528-AF1D-54093E43A61B}" dt="2021-04-07T10:44:03.772" v="1939" actId="14100"/>
          <ac:spMkLst>
            <pc:docMk/>
            <pc:sldMk cId="325986483" sldId="460"/>
            <ac:spMk id="6" creationId="{E19236AC-7D65-4B86-8D20-216232B04D03}"/>
          </ac:spMkLst>
        </pc:spChg>
        <pc:spChg chg="mod">
          <ac:chgData name="Siniša ᵀᴴᴱ ᴼᴿᴵᴳᴵᴻᴬᴸ Wolfenstein" userId="215f646470bc261a" providerId="LiveId" clId="{F9E8274B-077E-4528-AF1D-54093E43A61B}" dt="2021-04-07T10:44:46.286" v="1949" actId="20577"/>
          <ac:spMkLst>
            <pc:docMk/>
            <pc:sldMk cId="325986483" sldId="460"/>
            <ac:spMk id="8" creationId="{D48593FF-D835-47C2-BC10-D8E8DDD1FCBF}"/>
          </ac:spMkLst>
        </pc:spChg>
        <pc:spChg chg="add mod">
          <ac:chgData name="Siniša ᵀᴴᴱ ᴼᴿᴵᴳᴵᴻᴬᴸ Wolfenstein" userId="215f646470bc261a" providerId="LiveId" clId="{F9E8274B-077E-4528-AF1D-54093E43A61B}" dt="2021-04-07T10:51:30.457" v="2288" actId="1036"/>
          <ac:spMkLst>
            <pc:docMk/>
            <pc:sldMk cId="325986483" sldId="460"/>
            <ac:spMk id="10" creationId="{F6CC867D-EB4F-44BC-963F-87A58EAF281A}"/>
          </ac:spMkLst>
        </pc:spChg>
        <pc:spChg chg="mod">
          <ac:chgData name="Siniša ᵀᴴᴱ ᴼᴿᴵᴳᴵᴻᴬᴸ Wolfenstein" userId="215f646470bc261a" providerId="LiveId" clId="{F9E8274B-077E-4528-AF1D-54093E43A61B}" dt="2021-04-07T10:51:30.457" v="2288" actId="1036"/>
          <ac:spMkLst>
            <pc:docMk/>
            <pc:sldMk cId="325986483" sldId="460"/>
            <ac:spMk id="11" creationId="{6F9CE73E-9C7D-4D31-B1C0-2FFD9506C888}"/>
          </ac:spMkLst>
        </pc:spChg>
        <pc:spChg chg="add mod">
          <ac:chgData name="Siniša ᵀᴴᴱ ᴼᴿᴵᴳᴵᴻᴬᴸ Wolfenstein" userId="215f646470bc261a" providerId="LiveId" clId="{F9E8274B-077E-4528-AF1D-54093E43A61B}" dt="2021-04-07T10:51:30.457" v="2288" actId="1036"/>
          <ac:spMkLst>
            <pc:docMk/>
            <pc:sldMk cId="325986483" sldId="460"/>
            <ac:spMk id="12" creationId="{692CAD19-E614-49EF-9E2E-D7464A07372B}"/>
          </ac:spMkLst>
        </pc:spChg>
        <pc:spChg chg="add mod">
          <ac:chgData name="Siniša ᵀᴴᴱ ᴼᴿᴵᴳᴵᴻᴬᴸ Wolfenstein" userId="215f646470bc261a" providerId="LiveId" clId="{F9E8274B-077E-4528-AF1D-54093E43A61B}" dt="2021-04-07T10:51:58.798" v="2373" actId="20577"/>
          <ac:spMkLst>
            <pc:docMk/>
            <pc:sldMk cId="325986483" sldId="460"/>
            <ac:spMk id="13" creationId="{0E7FC33A-58A8-41CD-851F-5EE9BE5F05A8}"/>
          </ac:spMkLst>
        </pc:spChg>
        <pc:picChg chg="mod">
          <ac:chgData name="Siniša ᵀᴴᴱ ᴼᴿᴵᴳᴵᴻᴬᴸ Wolfenstein" userId="215f646470bc261a" providerId="LiveId" clId="{F9E8274B-077E-4528-AF1D-54093E43A61B}" dt="2021-04-07T11:19:05.909" v="2892" actId="1076"/>
          <ac:picMkLst>
            <pc:docMk/>
            <pc:sldMk cId="325986483" sldId="460"/>
            <ac:picMk id="2" creationId="{4BC4FEC6-B234-4A3E-A194-3CA02FB89D98}"/>
          </ac:picMkLst>
        </pc:picChg>
        <pc:picChg chg="mod">
          <ac:chgData name="Siniša ᵀᴴᴱ ᴼᴿᴵᴳᴵᴻᴬᴸ Wolfenstein" userId="215f646470bc261a" providerId="LiveId" clId="{F9E8274B-077E-4528-AF1D-54093E43A61B}" dt="2021-04-07T10:51:30.457" v="2288" actId="1036"/>
          <ac:picMkLst>
            <pc:docMk/>
            <pc:sldMk cId="325986483" sldId="460"/>
            <ac:picMk id="3" creationId="{A28935E5-DB7F-48EB-AD70-57EC8FA792E6}"/>
          </ac:picMkLst>
        </pc:picChg>
        <pc:picChg chg="add mod">
          <ac:chgData name="Siniša ᵀᴴᴱ ᴼᴿᴵᴳᴵᴻᴬᴸ Wolfenstein" userId="215f646470bc261a" providerId="LiveId" clId="{F9E8274B-077E-4528-AF1D-54093E43A61B}" dt="2021-04-07T10:51:36.584" v="2289" actId="1076"/>
          <ac:picMkLst>
            <pc:docMk/>
            <pc:sldMk cId="325986483" sldId="460"/>
            <ac:picMk id="4" creationId="{52C8696F-7AD9-4512-A035-A9BE03F71EE0}"/>
          </ac:picMkLst>
        </pc:picChg>
        <pc:picChg chg="add mod ord">
          <ac:chgData name="Siniša ᵀᴴᴱ ᴼᴿᴵᴳᴵᴻᴬᴸ Wolfenstein" userId="215f646470bc261a" providerId="LiveId" clId="{F9E8274B-077E-4528-AF1D-54093E43A61B}" dt="2021-04-07T11:18:42.924" v="2881" actId="167"/>
          <ac:picMkLst>
            <pc:docMk/>
            <pc:sldMk cId="325986483" sldId="460"/>
            <ac:picMk id="5" creationId="{50772148-112A-465C-847C-ACCD82DA9278}"/>
          </ac:picMkLst>
        </pc:picChg>
        <pc:picChg chg="add del">
          <ac:chgData name="Siniša ᵀᴴᴱ ᴼᴿᴵᴳᴵᴻᴬᴸ Wolfenstein" userId="215f646470bc261a" providerId="LiveId" clId="{F9E8274B-077E-4528-AF1D-54093E43A61B}" dt="2021-04-07T10:44:35.514" v="1942"/>
          <ac:picMkLst>
            <pc:docMk/>
            <pc:sldMk cId="325986483" sldId="460"/>
            <ac:picMk id="9" creationId="{87BE4DF7-33CC-4A3C-A424-F8504A11C255}"/>
          </ac:picMkLst>
        </pc:picChg>
        <pc:picChg chg="del">
          <ac:chgData name="Siniša ᵀᴴᴱ ᴼᴿᴵᴳᴵᴻᴬᴸ Wolfenstein" userId="215f646470bc261a" providerId="LiveId" clId="{F9E8274B-077E-4528-AF1D-54093E43A61B}" dt="2021-04-07T10:42:04.991" v="1795" actId="478"/>
          <ac:picMkLst>
            <pc:docMk/>
            <pc:sldMk cId="325986483" sldId="460"/>
            <ac:picMk id="1026" creationId="{A546DBBB-53AD-4E18-8376-8EEFD5E3439B}"/>
          </ac:picMkLst>
        </pc:picChg>
      </pc:sldChg>
      <pc:sldChg chg="addSp modSp ord modAnim">
        <pc:chgData name="Siniša ᵀᴴᴱ ᴼᴿᴵᴳᴵᴻᴬᴸ Wolfenstein" userId="215f646470bc261a" providerId="LiveId" clId="{F9E8274B-077E-4528-AF1D-54093E43A61B}" dt="2021-04-07T11:17:54.786" v="2875"/>
        <pc:sldMkLst>
          <pc:docMk/>
          <pc:sldMk cId="2121622066" sldId="464"/>
        </pc:sldMkLst>
        <pc:spChg chg="mod">
          <ac:chgData name="Siniša ᵀᴴᴱ ᴼᴿᴵᴳᴵᴻᴬᴸ Wolfenstein" userId="215f646470bc261a" providerId="LiveId" clId="{F9E8274B-077E-4528-AF1D-54093E43A61B}" dt="2021-04-07T11:16:16.704" v="2842" actId="27636"/>
          <ac:spMkLst>
            <pc:docMk/>
            <pc:sldMk cId="2121622066" sldId="464"/>
            <ac:spMk id="6" creationId="{010AB125-9086-4261-98B4-FC5A0801347C}"/>
          </ac:spMkLst>
        </pc:spChg>
        <pc:spChg chg="mod">
          <ac:chgData name="Siniša ᵀᴴᴱ ᴼᴿᴵᴳᴵᴻᴬᴸ Wolfenstein" userId="215f646470bc261a" providerId="LiveId" clId="{F9E8274B-077E-4528-AF1D-54093E43A61B}" dt="2021-04-07T11:16:29.868" v="2850" actId="20577"/>
          <ac:spMkLst>
            <pc:docMk/>
            <pc:sldMk cId="2121622066" sldId="464"/>
            <ac:spMk id="13" creationId="{295B4C17-7D82-449D-A45A-89A6E89F650F}"/>
          </ac:spMkLst>
        </pc:spChg>
        <pc:picChg chg="mod">
          <ac:chgData name="Siniša ᵀᴴᴱ ᴼᴿᴵᴳᴵᴻᴬᴸ Wolfenstein" userId="215f646470bc261a" providerId="LiveId" clId="{F9E8274B-077E-4528-AF1D-54093E43A61B}" dt="2021-04-07T11:10:01.541" v="2386" actId="1035"/>
          <ac:picMkLst>
            <pc:docMk/>
            <pc:sldMk cId="2121622066" sldId="464"/>
            <ac:picMk id="2" creationId="{B69E1C10-ACFD-49C4-B019-6B92ED78F85E}"/>
          </ac:picMkLst>
        </pc:picChg>
        <pc:picChg chg="add mod">
          <ac:chgData name="Siniša ᵀᴴᴱ ᴼᴿᴵᴳᴵᴻᴬᴸ Wolfenstein" userId="215f646470bc261a" providerId="LiveId" clId="{F9E8274B-077E-4528-AF1D-54093E43A61B}" dt="2021-04-07T11:16:40.769" v="2852" actId="1076"/>
          <ac:picMkLst>
            <pc:docMk/>
            <pc:sldMk cId="2121622066" sldId="464"/>
            <ac:picMk id="3" creationId="{930E872E-632B-409A-AE92-AB3D1B14526B}"/>
          </ac:picMkLst>
        </pc:picChg>
        <pc:picChg chg="mod">
          <ac:chgData name="Siniša ᵀᴴᴱ ᴼᴿᴵᴳᴵᴻᴬᴸ Wolfenstein" userId="215f646470bc261a" providerId="LiveId" clId="{F9E8274B-077E-4528-AF1D-54093E43A61B}" dt="2021-04-07T11:09:02.612" v="2377" actId="14826"/>
          <ac:picMkLst>
            <pc:docMk/>
            <pc:sldMk cId="2121622066" sldId="464"/>
            <ac:picMk id="4" creationId="{1B2619D9-4F98-4A11-8FFE-57C7EB1F529A}"/>
          </ac:picMkLst>
        </pc:picChg>
        <pc:picChg chg="add mod ord">
          <ac:chgData name="Siniša ᵀᴴᴱ ᴼᴿᴵᴳᴵᴻᴬᴸ Wolfenstein" userId="215f646470bc261a" providerId="LiveId" clId="{F9E8274B-077E-4528-AF1D-54093E43A61B}" dt="2021-04-07T11:17:47.214" v="2873" actId="167"/>
          <ac:picMkLst>
            <pc:docMk/>
            <pc:sldMk cId="2121622066" sldId="464"/>
            <ac:picMk id="5" creationId="{29E024B1-B17C-4F51-9643-F07D912F0A19}"/>
          </ac:picMkLst>
        </pc:picChg>
      </pc:sldChg>
      <pc:sldChg chg="addSp delSp modSp ord delAnim modAnim">
        <pc:chgData name="Siniša ᵀᴴᴱ ᴼᴿᴵᴳᴵᴻᴬᴸ Wolfenstein" userId="215f646470bc261a" providerId="LiveId" clId="{F9E8274B-077E-4528-AF1D-54093E43A61B}" dt="2021-04-07T10:50:03.430" v="2231" actId="1036"/>
        <pc:sldMkLst>
          <pc:docMk/>
          <pc:sldMk cId="1690226049" sldId="469"/>
        </pc:sldMkLst>
        <pc:spChg chg="mod">
          <ac:chgData name="Siniša ᵀᴴᴱ ᴼᴿᴵᴳᴵᴻᴬᴸ Wolfenstein" userId="215f646470bc261a" providerId="LiveId" clId="{F9E8274B-077E-4528-AF1D-54093E43A61B}" dt="2021-04-07T10:32:37.403" v="1707" actId="14100"/>
          <ac:spMkLst>
            <pc:docMk/>
            <pc:sldMk cId="1690226049" sldId="469"/>
            <ac:spMk id="6" creationId="{010AB125-9086-4261-98B4-FC5A0801347C}"/>
          </ac:spMkLst>
        </pc:spChg>
        <pc:spChg chg="mod">
          <ac:chgData name="Siniša ᵀᴴᴱ ᴼᴿᴵᴳᴵᴻᴬᴸ Wolfenstein" userId="215f646470bc261a" providerId="LiveId" clId="{F9E8274B-077E-4528-AF1D-54093E43A61B}" dt="2021-04-07T10:26:49.625" v="1507" actId="20577"/>
          <ac:spMkLst>
            <pc:docMk/>
            <pc:sldMk cId="1690226049" sldId="469"/>
            <ac:spMk id="7" creationId="{0256D9EB-C20B-45FA-9F3D-124012366C9E}"/>
          </ac:spMkLst>
        </pc:spChg>
        <pc:spChg chg="del">
          <ac:chgData name="Siniša ᵀᴴᴱ ᴼᴿᴵᴳᴵᴻᴬᴸ Wolfenstein" userId="215f646470bc261a" providerId="LiveId" clId="{F9E8274B-077E-4528-AF1D-54093E43A61B}" dt="2021-04-07T10:26:57.037" v="1508" actId="478"/>
          <ac:spMkLst>
            <pc:docMk/>
            <pc:sldMk cId="1690226049" sldId="469"/>
            <ac:spMk id="14" creationId="{08CCFE28-2BB4-40C7-9D71-A2FC92C81E7B}"/>
          </ac:spMkLst>
        </pc:spChg>
        <pc:spChg chg="del">
          <ac:chgData name="Siniša ᵀᴴᴱ ᴼᴿᴵᴳᴵᴻᴬᴸ Wolfenstein" userId="215f646470bc261a" providerId="LiveId" clId="{F9E8274B-077E-4528-AF1D-54093E43A61B}" dt="2021-04-07T10:26:57.037" v="1508" actId="478"/>
          <ac:spMkLst>
            <pc:docMk/>
            <pc:sldMk cId="1690226049" sldId="469"/>
            <ac:spMk id="15" creationId="{AF7C1F54-1FE3-4AE2-9A98-85965B3A7C0F}"/>
          </ac:spMkLst>
        </pc:spChg>
        <pc:spChg chg="del">
          <ac:chgData name="Siniša ᵀᴴᴱ ᴼᴿᴵᴳᴵᴻᴬᴸ Wolfenstein" userId="215f646470bc261a" providerId="LiveId" clId="{F9E8274B-077E-4528-AF1D-54093E43A61B}" dt="2021-04-07T10:26:57.037" v="1508" actId="478"/>
          <ac:spMkLst>
            <pc:docMk/>
            <pc:sldMk cId="1690226049" sldId="469"/>
            <ac:spMk id="16" creationId="{6A6D2FD2-31FE-4F57-B6B1-38B8FA83B480}"/>
          </ac:spMkLst>
        </pc:spChg>
        <pc:spChg chg="del">
          <ac:chgData name="Siniša ᵀᴴᴱ ᴼᴿᴵᴳᴵᴻᴬᴸ Wolfenstein" userId="215f646470bc261a" providerId="LiveId" clId="{F9E8274B-077E-4528-AF1D-54093E43A61B}" dt="2021-04-07T10:26:57.037" v="1508" actId="478"/>
          <ac:spMkLst>
            <pc:docMk/>
            <pc:sldMk cId="1690226049" sldId="469"/>
            <ac:spMk id="17" creationId="{CEFEC3F4-27F3-4FF1-AAC3-47C87F21E2B8}"/>
          </ac:spMkLst>
        </pc:spChg>
        <pc:spChg chg="del">
          <ac:chgData name="Siniša ᵀᴴᴱ ᴼᴿᴵᴳᴵᴻᴬᴸ Wolfenstein" userId="215f646470bc261a" providerId="LiveId" clId="{F9E8274B-077E-4528-AF1D-54093E43A61B}" dt="2021-04-07T10:26:57.037" v="1508" actId="478"/>
          <ac:spMkLst>
            <pc:docMk/>
            <pc:sldMk cId="1690226049" sldId="469"/>
            <ac:spMk id="18" creationId="{184EAD2C-78D6-4822-ADA8-B38959B08965}"/>
          </ac:spMkLst>
        </pc:spChg>
        <pc:spChg chg="del">
          <ac:chgData name="Siniša ᵀᴴᴱ ᴼᴿᴵᴳᴵᴻᴬᴸ Wolfenstein" userId="215f646470bc261a" providerId="LiveId" clId="{F9E8274B-077E-4528-AF1D-54093E43A61B}" dt="2021-04-07T10:26:57.037" v="1508" actId="478"/>
          <ac:spMkLst>
            <pc:docMk/>
            <pc:sldMk cId="1690226049" sldId="469"/>
            <ac:spMk id="19" creationId="{9D13A682-12DD-443F-A8A9-0212C7E728FE}"/>
          </ac:spMkLst>
        </pc:spChg>
        <pc:spChg chg="del">
          <ac:chgData name="Siniša ᵀᴴᴱ ᴼᴿᴵᴳᴵᴻᴬᴸ Wolfenstein" userId="215f646470bc261a" providerId="LiveId" clId="{F9E8274B-077E-4528-AF1D-54093E43A61B}" dt="2021-04-07T10:26:57.037" v="1508" actId="478"/>
          <ac:spMkLst>
            <pc:docMk/>
            <pc:sldMk cId="1690226049" sldId="469"/>
            <ac:spMk id="20" creationId="{B0A34A0D-F6AC-47C8-B319-C159B408234B}"/>
          </ac:spMkLst>
        </pc:spChg>
        <pc:spChg chg="del">
          <ac:chgData name="Siniša ᵀᴴᴱ ᴼᴿᴵᴳᴵᴻᴬᴸ Wolfenstein" userId="215f646470bc261a" providerId="LiveId" clId="{F9E8274B-077E-4528-AF1D-54093E43A61B}" dt="2021-04-07T10:26:57.037" v="1508" actId="478"/>
          <ac:spMkLst>
            <pc:docMk/>
            <pc:sldMk cId="1690226049" sldId="469"/>
            <ac:spMk id="21" creationId="{57561872-468E-445F-A6F1-9642F8B015C0}"/>
          </ac:spMkLst>
        </pc:spChg>
        <pc:spChg chg="del">
          <ac:chgData name="Siniša ᵀᴴᴱ ᴼᴿᴵᴳᴵᴻᴬᴸ Wolfenstein" userId="215f646470bc261a" providerId="LiveId" clId="{F9E8274B-077E-4528-AF1D-54093E43A61B}" dt="2021-04-07T10:26:57.037" v="1508" actId="478"/>
          <ac:spMkLst>
            <pc:docMk/>
            <pc:sldMk cId="1690226049" sldId="469"/>
            <ac:spMk id="22" creationId="{83D8E6B7-EF79-48ED-948D-E771F2D91CDB}"/>
          </ac:spMkLst>
        </pc:spChg>
        <pc:spChg chg="del">
          <ac:chgData name="Siniša ᵀᴴᴱ ᴼᴿᴵᴳᴵᴻᴬᴸ Wolfenstein" userId="215f646470bc261a" providerId="LiveId" clId="{F9E8274B-077E-4528-AF1D-54093E43A61B}" dt="2021-04-07T10:26:57.037" v="1508" actId="478"/>
          <ac:spMkLst>
            <pc:docMk/>
            <pc:sldMk cId="1690226049" sldId="469"/>
            <ac:spMk id="23" creationId="{A66C5F68-7B94-47CE-BA2A-2A4C5DD58059}"/>
          </ac:spMkLst>
        </pc:spChg>
        <pc:spChg chg="del">
          <ac:chgData name="Siniša ᵀᴴᴱ ᴼᴿᴵᴳᴵᴻᴬᴸ Wolfenstein" userId="215f646470bc261a" providerId="LiveId" clId="{F9E8274B-077E-4528-AF1D-54093E43A61B}" dt="2021-04-07T10:26:57.037" v="1508" actId="478"/>
          <ac:spMkLst>
            <pc:docMk/>
            <pc:sldMk cId="1690226049" sldId="469"/>
            <ac:spMk id="24" creationId="{AD384FA7-BA16-4258-805D-209FB345D65A}"/>
          </ac:spMkLst>
        </pc:spChg>
        <pc:spChg chg="del">
          <ac:chgData name="Siniša ᵀᴴᴱ ᴼᴿᴵᴳᴵᴻᴬᴸ Wolfenstein" userId="215f646470bc261a" providerId="LiveId" clId="{F9E8274B-077E-4528-AF1D-54093E43A61B}" dt="2021-04-07T10:26:57.037" v="1508" actId="478"/>
          <ac:spMkLst>
            <pc:docMk/>
            <pc:sldMk cId="1690226049" sldId="469"/>
            <ac:spMk id="25" creationId="{7953F337-DA99-4FDA-93AB-9D39EDA737F5}"/>
          </ac:spMkLst>
        </pc:spChg>
        <pc:spChg chg="del">
          <ac:chgData name="Siniša ᵀᴴᴱ ᴼᴿᴵᴳᴵᴻᴬᴸ Wolfenstein" userId="215f646470bc261a" providerId="LiveId" clId="{F9E8274B-077E-4528-AF1D-54093E43A61B}" dt="2021-04-07T10:26:57.037" v="1508" actId="478"/>
          <ac:spMkLst>
            <pc:docMk/>
            <pc:sldMk cId="1690226049" sldId="469"/>
            <ac:spMk id="26" creationId="{F612A420-48FA-4007-9F9F-8EAE1920F858}"/>
          </ac:spMkLst>
        </pc:spChg>
        <pc:spChg chg="del">
          <ac:chgData name="Siniša ᵀᴴᴱ ᴼᴿᴵᴳᴵᴻᴬᴸ Wolfenstein" userId="215f646470bc261a" providerId="LiveId" clId="{F9E8274B-077E-4528-AF1D-54093E43A61B}" dt="2021-04-07T10:26:57.037" v="1508" actId="478"/>
          <ac:spMkLst>
            <pc:docMk/>
            <pc:sldMk cId="1690226049" sldId="469"/>
            <ac:spMk id="27" creationId="{47FA2084-C984-4D86-876E-1AFF29250C93}"/>
          </ac:spMkLst>
        </pc:spChg>
        <pc:spChg chg="add mod">
          <ac:chgData name="Siniša ᵀᴴᴱ ᴼᴿᴵᴳᴵᴻᴬᴸ Wolfenstein" userId="215f646470bc261a" providerId="LiveId" clId="{F9E8274B-077E-4528-AF1D-54093E43A61B}" dt="2021-04-07T10:28:15.692" v="1563" actId="1036"/>
          <ac:spMkLst>
            <pc:docMk/>
            <pc:sldMk cId="1690226049" sldId="469"/>
            <ac:spMk id="28" creationId="{C8EABEA2-FF20-4C36-867D-96E8C46E184E}"/>
          </ac:spMkLst>
        </pc:spChg>
        <pc:spChg chg="add mod">
          <ac:chgData name="Siniša ᵀᴴᴱ ᴼᴿᴵᴳᴵᴻᴬᴸ Wolfenstein" userId="215f646470bc261a" providerId="LiveId" clId="{F9E8274B-077E-4528-AF1D-54093E43A61B}" dt="2021-04-07T10:50:03.430" v="2231" actId="1036"/>
          <ac:spMkLst>
            <pc:docMk/>
            <pc:sldMk cId="1690226049" sldId="469"/>
            <ac:spMk id="29" creationId="{FEB7E35A-491F-476A-81EF-66E84B289843}"/>
          </ac:spMkLst>
        </pc:spChg>
        <pc:spChg chg="add mod">
          <ac:chgData name="Siniša ᵀᴴᴱ ᴼᴿᴵᴳᴵᴻᴬᴸ Wolfenstein" userId="215f646470bc261a" providerId="LiveId" clId="{F9E8274B-077E-4528-AF1D-54093E43A61B}" dt="2021-04-07T10:28:29.469" v="1580" actId="1035"/>
          <ac:spMkLst>
            <pc:docMk/>
            <pc:sldMk cId="1690226049" sldId="469"/>
            <ac:spMk id="30" creationId="{8094DF4C-07F6-4BC3-BCE6-DF545ABB4697}"/>
          </ac:spMkLst>
        </pc:spChg>
        <pc:spChg chg="add mod">
          <ac:chgData name="Siniša ᵀᴴᴱ ᴼᴿᴵᴳᴵᴻᴬᴸ Wolfenstein" userId="215f646470bc261a" providerId="LiveId" clId="{F9E8274B-077E-4528-AF1D-54093E43A61B}" dt="2021-04-07T10:28:36.797" v="1587" actId="1035"/>
          <ac:spMkLst>
            <pc:docMk/>
            <pc:sldMk cId="1690226049" sldId="469"/>
            <ac:spMk id="31" creationId="{3E8F27BC-8396-40EA-94D9-9407670EB097}"/>
          </ac:spMkLst>
        </pc:spChg>
        <pc:spChg chg="add mod">
          <ac:chgData name="Siniša ᵀᴴᴱ ᴼᴿᴵᴳᴵᴻᴬᴸ Wolfenstein" userId="215f646470bc261a" providerId="LiveId" clId="{F9E8274B-077E-4528-AF1D-54093E43A61B}" dt="2021-04-07T10:28:44.026" v="1592" actId="20577"/>
          <ac:spMkLst>
            <pc:docMk/>
            <pc:sldMk cId="1690226049" sldId="469"/>
            <ac:spMk id="32" creationId="{CFFA2F57-89FE-4994-A799-6DA7E5A7D031}"/>
          </ac:spMkLst>
        </pc:spChg>
        <pc:spChg chg="add mod">
          <ac:chgData name="Siniša ᵀᴴᴱ ᴼᴿᴵᴳᴵᴻᴬᴸ Wolfenstein" userId="215f646470bc261a" providerId="LiveId" clId="{F9E8274B-077E-4528-AF1D-54093E43A61B}" dt="2021-04-07T10:28:52.981" v="1597" actId="20577"/>
          <ac:spMkLst>
            <pc:docMk/>
            <pc:sldMk cId="1690226049" sldId="469"/>
            <ac:spMk id="33" creationId="{ED2DA1BF-3E1C-4BEB-AB1A-22FA4F53D305}"/>
          </ac:spMkLst>
        </pc:spChg>
        <pc:spChg chg="add mod">
          <ac:chgData name="Siniša ᵀᴴᴱ ᴼᴿᴵᴳᴵᴻᴬᴸ Wolfenstein" userId="215f646470bc261a" providerId="LiveId" clId="{F9E8274B-077E-4528-AF1D-54093E43A61B}" dt="2021-04-07T10:29:04.405" v="1604" actId="1036"/>
          <ac:spMkLst>
            <pc:docMk/>
            <pc:sldMk cId="1690226049" sldId="469"/>
            <ac:spMk id="34" creationId="{394CFDDE-A11A-44E1-BB15-B7BE8146E960}"/>
          </ac:spMkLst>
        </pc:spChg>
        <pc:spChg chg="add mod">
          <ac:chgData name="Siniša ᵀᴴᴱ ᴼᴿᴵᴳᴵᴻᴬᴸ Wolfenstein" userId="215f646470bc261a" providerId="LiveId" clId="{F9E8274B-077E-4528-AF1D-54093E43A61B}" dt="2021-04-07T10:29:23.125" v="1612" actId="14100"/>
          <ac:spMkLst>
            <pc:docMk/>
            <pc:sldMk cId="1690226049" sldId="469"/>
            <ac:spMk id="35" creationId="{A81E6BCB-2AAC-4ADE-A99B-E91778FEAAA1}"/>
          </ac:spMkLst>
        </pc:spChg>
        <pc:spChg chg="add mod">
          <ac:chgData name="Siniša ᵀᴴᴱ ᴼᴿᴵᴳᴵᴻᴬᴸ Wolfenstein" userId="215f646470bc261a" providerId="LiveId" clId="{F9E8274B-077E-4528-AF1D-54093E43A61B}" dt="2021-04-07T10:30:44.249" v="1647" actId="20577"/>
          <ac:spMkLst>
            <pc:docMk/>
            <pc:sldMk cId="1690226049" sldId="469"/>
            <ac:spMk id="36" creationId="{BB59ED00-E007-4EE9-9F74-F8985CDC1DA3}"/>
          </ac:spMkLst>
        </pc:spChg>
        <pc:spChg chg="add mod">
          <ac:chgData name="Siniša ᵀᴴᴱ ᴼᴿᴵᴳᴵᴻᴬᴸ Wolfenstein" userId="215f646470bc261a" providerId="LiveId" clId="{F9E8274B-077E-4528-AF1D-54093E43A61B}" dt="2021-04-07T10:29:30.924" v="1614" actId="1076"/>
          <ac:spMkLst>
            <pc:docMk/>
            <pc:sldMk cId="1690226049" sldId="469"/>
            <ac:spMk id="37" creationId="{349AEFDC-2920-473E-9B42-BF919AF866F1}"/>
          </ac:spMkLst>
        </pc:spChg>
        <pc:spChg chg="add mod">
          <ac:chgData name="Siniša ᵀᴴᴱ ᴼᴿᴵᴳᴵᴻᴬᴸ Wolfenstein" userId="215f646470bc261a" providerId="LiveId" clId="{F9E8274B-077E-4528-AF1D-54093E43A61B}" dt="2021-04-07T10:29:38.166" v="1620" actId="1036"/>
          <ac:spMkLst>
            <pc:docMk/>
            <pc:sldMk cId="1690226049" sldId="469"/>
            <ac:spMk id="38" creationId="{4B60778C-6F23-4D71-9BE6-BA6113894979}"/>
          </ac:spMkLst>
        </pc:spChg>
        <pc:spChg chg="add mod">
          <ac:chgData name="Siniša ᵀᴴᴱ ᴼᴿᴵᴳᴵᴻᴬᴸ Wolfenstein" userId="215f646470bc261a" providerId="LiveId" clId="{F9E8274B-077E-4528-AF1D-54093E43A61B}" dt="2021-04-07T10:29:51.774" v="1637" actId="1035"/>
          <ac:spMkLst>
            <pc:docMk/>
            <pc:sldMk cId="1690226049" sldId="469"/>
            <ac:spMk id="39" creationId="{E65ED17F-8683-4939-B683-012C5FD3695A}"/>
          </ac:spMkLst>
        </pc:spChg>
        <pc:spChg chg="add mod">
          <ac:chgData name="Siniša ᵀᴴᴱ ᴼᴿᴵᴳᴵᴻᴬᴸ Wolfenstein" userId="215f646470bc261a" providerId="LiveId" clId="{F9E8274B-077E-4528-AF1D-54093E43A61B}" dt="2021-04-07T10:30:55.827" v="1648" actId="20577"/>
          <ac:spMkLst>
            <pc:docMk/>
            <pc:sldMk cId="1690226049" sldId="469"/>
            <ac:spMk id="40" creationId="{5B9E5B00-7AC4-4915-B53C-7051B321B0E7}"/>
          </ac:spMkLst>
        </pc:spChg>
        <pc:spChg chg="add mod">
          <ac:chgData name="Siniša ᵀᴴᴱ ᴼᴿᴵᴳᴵᴻᴬᴸ Wolfenstein" userId="215f646470bc261a" providerId="LiveId" clId="{F9E8274B-077E-4528-AF1D-54093E43A61B}" dt="2021-04-07T10:30:58.771" v="1651" actId="20577"/>
          <ac:spMkLst>
            <pc:docMk/>
            <pc:sldMk cId="1690226049" sldId="469"/>
            <ac:spMk id="41" creationId="{DE4A533A-AE67-479C-99E2-352A653C4A2F}"/>
          </ac:spMkLst>
        </pc:spChg>
        <pc:spChg chg="add mod">
          <ac:chgData name="Siniša ᵀᴴᴱ ᴼᴿᴵᴳᴵᴻᴬᴸ Wolfenstein" userId="215f646470bc261a" providerId="LiveId" clId="{F9E8274B-077E-4528-AF1D-54093E43A61B}" dt="2021-04-07T10:30:09.021" v="1643" actId="1076"/>
          <ac:spMkLst>
            <pc:docMk/>
            <pc:sldMk cId="1690226049" sldId="469"/>
            <ac:spMk id="42" creationId="{6E81DEAD-F8EB-4E01-940B-EF94AC1A3F21}"/>
          </ac:spMkLst>
        </pc:spChg>
        <pc:spChg chg="add mod">
          <ac:chgData name="Siniša ᵀᴴᴱ ᴼᴿᴵᴳᴵᴻᴬᴸ Wolfenstein" userId="215f646470bc261a" providerId="LiveId" clId="{F9E8274B-077E-4528-AF1D-54093E43A61B}" dt="2021-04-07T10:32:34.618" v="1706" actId="14100"/>
          <ac:spMkLst>
            <pc:docMk/>
            <pc:sldMk cId="1690226049" sldId="469"/>
            <ac:spMk id="43" creationId="{C8471CE6-47B1-442F-9CD1-CB37B4141A8B}"/>
          </ac:spMkLst>
        </pc:spChg>
        <pc:picChg chg="mod">
          <ac:chgData name="Siniša ᵀᴴᴱ ᴼᴿᴵᴳᴵᴻᴬᴸ Wolfenstein" userId="215f646470bc261a" providerId="LiveId" clId="{F9E8274B-077E-4528-AF1D-54093E43A61B}" dt="2021-04-07T10:27:23.021" v="1511" actId="14100"/>
          <ac:picMkLst>
            <pc:docMk/>
            <pc:sldMk cId="1690226049" sldId="469"/>
            <ac:picMk id="2" creationId="{79AB126F-5218-4223-8FB3-6BD5D18FF2B3}"/>
          </ac:picMkLst>
        </pc:picChg>
        <pc:picChg chg="mod">
          <ac:chgData name="Siniša ᵀᴴᴱ ᴼᴿᴵᴳᴵᴻᴬᴸ Wolfenstein" userId="215f646470bc261a" providerId="LiveId" clId="{F9E8274B-077E-4528-AF1D-54093E43A61B}" dt="2021-04-07T10:26:39.922" v="1506" actId="14826"/>
          <ac:picMkLst>
            <pc:docMk/>
            <pc:sldMk cId="1690226049" sldId="469"/>
            <ac:picMk id="4" creationId="{1B2619D9-4F98-4A11-8FFE-57C7EB1F529A}"/>
          </ac:picMkLst>
        </pc:picChg>
      </pc:sldChg>
      <pc:sldChg chg="modSp ord modAnim">
        <pc:chgData name="Siniša ᵀᴴᴱ ᴼᴿᴵᴳᴵᴻᴬᴸ Wolfenstein" userId="215f646470bc261a" providerId="LiveId" clId="{F9E8274B-077E-4528-AF1D-54093E43A61B}" dt="2021-04-07T09:56:28.667" v="256"/>
        <pc:sldMkLst>
          <pc:docMk/>
          <pc:sldMk cId="189218091" sldId="472"/>
        </pc:sldMkLst>
        <pc:spChg chg="mod">
          <ac:chgData name="Siniša ᵀᴴᴱ ᴼᴿᴵᴳᴵᴻᴬᴸ Wolfenstein" userId="215f646470bc261a" providerId="LiveId" clId="{F9E8274B-077E-4528-AF1D-54093E43A61B}" dt="2021-04-07T09:56:23.992" v="255" actId="20577"/>
          <ac:spMkLst>
            <pc:docMk/>
            <pc:sldMk cId="189218091" sldId="472"/>
            <ac:spMk id="5" creationId="{49738CD7-F957-4993-9463-5DC6523C40D6}"/>
          </ac:spMkLst>
        </pc:spChg>
        <pc:spChg chg="mod">
          <ac:chgData name="Siniša ᵀᴴᴱ ᴼᴿᴵᴳᴵᴻᴬᴸ Wolfenstein" userId="215f646470bc261a" providerId="LiveId" clId="{F9E8274B-077E-4528-AF1D-54093E43A61B}" dt="2021-04-07T09:56:10.396" v="231" actId="20577"/>
          <ac:spMkLst>
            <pc:docMk/>
            <pc:sldMk cId="189218091" sldId="472"/>
            <ac:spMk id="6" creationId="{010AB125-9086-4261-98B4-FC5A0801347C}"/>
          </ac:spMkLst>
        </pc:spChg>
        <pc:picChg chg="mod">
          <ac:chgData name="Siniša ᵀᴴᴱ ᴼᴿᴵᴳᴵᴻᴬᴸ Wolfenstein" userId="215f646470bc261a" providerId="LiveId" clId="{F9E8274B-077E-4528-AF1D-54093E43A61B}" dt="2021-04-07T09:55:29.225" v="174" actId="1076"/>
          <ac:picMkLst>
            <pc:docMk/>
            <pc:sldMk cId="189218091" sldId="472"/>
            <ac:picMk id="2" creationId="{B69E1C10-ACFD-49C4-B019-6B92ED78F85E}"/>
          </ac:picMkLst>
        </pc:picChg>
        <pc:picChg chg="mod">
          <ac:chgData name="Siniša ᵀᴴᴱ ᴼᴿᴵᴳᴵᴻᴬᴸ Wolfenstein" userId="215f646470bc261a" providerId="LiveId" clId="{F9E8274B-077E-4528-AF1D-54093E43A61B}" dt="2021-04-07T09:54:11.561" v="166" actId="14826"/>
          <ac:picMkLst>
            <pc:docMk/>
            <pc:sldMk cId="189218091" sldId="472"/>
            <ac:picMk id="4" creationId="{1B2619D9-4F98-4A11-8FFE-57C7EB1F529A}"/>
          </ac:picMkLst>
        </pc:picChg>
      </pc:sldChg>
      <pc:sldChg chg="delSp modSp ord delAnim modAnim">
        <pc:chgData name="Siniša ᵀᴴᴱ ᴼᴿᴵᴳᴵᴻᴬᴸ Wolfenstein" userId="215f646470bc261a" providerId="LiveId" clId="{F9E8274B-077E-4528-AF1D-54093E43A61B}" dt="2021-04-07T10:07:57.978" v="977" actId="1076"/>
        <pc:sldMkLst>
          <pc:docMk/>
          <pc:sldMk cId="2282226132" sldId="473"/>
        </pc:sldMkLst>
        <pc:spChg chg="mod">
          <ac:chgData name="Siniša ᵀᴴᴱ ᴼᴿᴵᴳᴵᴻᴬᴸ Wolfenstein" userId="215f646470bc261a" providerId="LiveId" clId="{F9E8274B-077E-4528-AF1D-54093E43A61B}" dt="2021-04-07T10:00:05.844" v="311" actId="14100"/>
          <ac:spMkLst>
            <pc:docMk/>
            <pc:sldMk cId="2282226132" sldId="473"/>
            <ac:spMk id="6" creationId="{010AB125-9086-4261-98B4-FC5A0801347C}"/>
          </ac:spMkLst>
        </pc:spChg>
        <pc:spChg chg="mod">
          <ac:chgData name="Siniša ᵀᴴᴱ ᴼᴿᴵᴳᴵᴻᴬᴸ Wolfenstein" userId="215f646470bc261a" providerId="LiveId" clId="{F9E8274B-077E-4528-AF1D-54093E43A61B}" dt="2021-04-07T10:07:55.325" v="976" actId="14100"/>
          <ac:spMkLst>
            <pc:docMk/>
            <pc:sldMk cId="2282226132" sldId="473"/>
            <ac:spMk id="8" creationId="{6BC49255-B620-4B3D-9566-96DA6B05747F}"/>
          </ac:spMkLst>
        </pc:spChg>
        <pc:spChg chg="del">
          <ac:chgData name="Siniša ᵀᴴᴱ ᴼᴿᴵᴳᴵᴻᴬᴸ Wolfenstein" userId="215f646470bc261a" providerId="LiveId" clId="{F9E8274B-077E-4528-AF1D-54093E43A61B}" dt="2021-04-07T09:57:30.030" v="258" actId="478"/>
          <ac:spMkLst>
            <pc:docMk/>
            <pc:sldMk cId="2282226132" sldId="473"/>
            <ac:spMk id="10" creationId="{696470A4-27B4-4421-87FE-464D6A6B3714}"/>
          </ac:spMkLst>
        </pc:spChg>
        <pc:spChg chg="del">
          <ac:chgData name="Siniša ᵀᴴᴱ ᴼᴿᴵᴳᴵᴻᴬᴸ Wolfenstein" userId="215f646470bc261a" providerId="LiveId" clId="{F9E8274B-077E-4528-AF1D-54093E43A61B}" dt="2021-04-07T09:57:30.030" v="258" actId="478"/>
          <ac:spMkLst>
            <pc:docMk/>
            <pc:sldMk cId="2282226132" sldId="473"/>
            <ac:spMk id="11" creationId="{C8D5F2F8-DC3A-440C-8638-ADCCE9111428}"/>
          </ac:spMkLst>
        </pc:spChg>
        <pc:spChg chg="del">
          <ac:chgData name="Siniša ᵀᴴᴱ ᴼᴿᴵᴳᴵᴻᴬᴸ Wolfenstein" userId="215f646470bc261a" providerId="LiveId" clId="{F9E8274B-077E-4528-AF1D-54093E43A61B}" dt="2021-04-07T09:57:30.030" v="258" actId="478"/>
          <ac:spMkLst>
            <pc:docMk/>
            <pc:sldMk cId="2282226132" sldId="473"/>
            <ac:spMk id="12" creationId="{FF3FF658-7D1F-4937-B85A-C211D1A1B76B}"/>
          </ac:spMkLst>
        </pc:spChg>
        <pc:spChg chg="del">
          <ac:chgData name="Siniša ᵀᴴᴱ ᴼᴿᴵᴳᴵᴻᴬᴸ Wolfenstein" userId="215f646470bc261a" providerId="LiveId" clId="{F9E8274B-077E-4528-AF1D-54093E43A61B}" dt="2021-04-07T09:57:32.463" v="259" actId="478"/>
          <ac:spMkLst>
            <pc:docMk/>
            <pc:sldMk cId="2282226132" sldId="473"/>
            <ac:spMk id="13" creationId="{5594A857-A25C-4BB7-A436-F398C4399DB1}"/>
          </ac:spMkLst>
        </pc:spChg>
        <pc:spChg chg="del">
          <ac:chgData name="Siniša ᵀᴴᴱ ᴼᴿᴵᴳᴵᴻᴬᴸ Wolfenstein" userId="215f646470bc261a" providerId="LiveId" clId="{F9E8274B-077E-4528-AF1D-54093E43A61B}" dt="2021-04-07T09:57:30.030" v="258" actId="478"/>
          <ac:spMkLst>
            <pc:docMk/>
            <pc:sldMk cId="2282226132" sldId="473"/>
            <ac:spMk id="14" creationId="{79DC898F-2214-41B6-8EEC-F1EE909134BB}"/>
          </ac:spMkLst>
        </pc:spChg>
        <pc:spChg chg="del">
          <ac:chgData name="Siniša ᵀᴴᴱ ᴼᴿᴵᴳᴵᴻᴬᴸ Wolfenstein" userId="215f646470bc261a" providerId="LiveId" clId="{F9E8274B-077E-4528-AF1D-54093E43A61B}" dt="2021-04-07T09:57:32.463" v="259" actId="478"/>
          <ac:spMkLst>
            <pc:docMk/>
            <pc:sldMk cId="2282226132" sldId="473"/>
            <ac:spMk id="15" creationId="{83FCEF0D-3EB7-424E-9472-49C8B4E00BB7}"/>
          </ac:spMkLst>
        </pc:spChg>
        <pc:spChg chg="del">
          <ac:chgData name="Siniša ᵀᴴᴱ ᴼᴿᴵᴳᴵᴻᴬᴸ Wolfenstein" userId="215f646470bc261a" providerId="LiveId" clId="{F9E8274B-077E-4528-AF1D-54093E43A61B}" dt="2021-04-07T09:57:30.030" v="258" actId="478"/>
          <ac:spMkLst>
            <pc:docMk/>
            <pc:sldMk cId="2282226132" sldId="473"/>
            <ac:spMk id="16" creationId="{CA59CE89-D890-43EF-9944-A2AC323F2579}"/>
          </ac:spMkLst>
        </pc:spChg>
        <pc:spChg chg="del">
          <ac:chgData name="Siniša ᵀᴴᴱ ᴼᴿᴵᴳᴵᴻᴬᴸ Wolfenstein" userId="215f646470bc261a" providerId="LiveId" clId="{F9E8274B-077E-4528-AF1D-54093E43A61B}" dt="2021-04-07T09:57:30.030" v="258" actId="478"/>
          <ac:spMkLst>
            <pc:docMk/>
            <pc:sldMk cId="2282226132" sldId="473"/>
            <ac:spMk id="17" creationId="{DE20806A-1144-45F1-8EDE-F2CA3AC2BCE8}"/>
          </ac:spMkLst>
        </pc:spChg>
        <pc:spChg chg="del">
          <ac:chgData name="Siniša ᵀᴴᴱ ᴼᴿᴵᴳᴵᴻᴬᴸ Wolfenstein" userId="215f646470bc261a" providerId="LiveId" clId="{F9E8274B-077E-4528-AF1D-54093E43A61B}" dt="2021-04-07T09:57:32.463" v="259" actId="478"/>
          <ac:spMkLst>
            <pc:docMk/>
            <pc:sldMk cId="2282226132" sldId="473"/>
            <ac:spMk id="18" creationId="{1043519F-3A5C-448E-8590-6D7AC8AFABC7}"/>
          </ac:spMkLst>
        </pc:spChg>
        <pc:picChg chg="mod">
          <ac:chgData name="Siniša ᵀᴴᴱ ᴼᴿᴵᴳᴵᴻᴬᴸ Wolfenstein" userId="215f646470bc261a" providerId="LiveId" clId="{F9E8274B-077E-4528-AF1D-54093E43A61B}" dt="2021-04-07T10:07:57.978" v="977" actId="1076"/>
          <ac:picMkLst>
            <pc:docMk/>
            <pc:sldMk cId="2282226132" sldId="473"/>
            <ac:picMk id="2" creationId="{B69E1C10-ACFD-49C4-B019-6B92ED78F85E}"/>
          </ac:picMkLst>
        </pc:picChg>
        <pc:picChg chg="del">
          <ac:chgData name="Siniša ᵀᴴᴱ ᴼᴿᴵᴳᴵᴻᴬᴸ Wolfenstein" userId="215f646470bc261a" providerId="LiveId" clId="{F9E8274B-077E-4528-AF1D-54093E43A61B}" dt="2021-04-07T09:58:28.700" v="270" actId="478"/>
          <ac:picMkLst>
            <pc:docMk/>
            <pc:sldMk cId="2282226132" sldId="473"/>
            <ac:picMk id="3" creationId="{77FF7332-6382-4D02-9D58-16CE4514E471}"/>
          </ac:picMkLst>
        </pc:picChg>
        <pc:picChg chg="mod">
          <ac:chgData name="Siniša ᵀᴴᴱ ᴼᴿᴵᴳᴵᴻᴬᴸ Wolfenstein" userId="215f646470bc261a" providerId="LiveId" clId="{F9E8274B-077E-4528-AF1D-54093E43A61B}" dt="2021-04-07T09:57:36.765" v="261" actId="14826"/>
          <ac:picMkLst>
            <pc:docMk/>
            <pc:sldMk cId="2282226132" sldId="473"/>
            <ac:picMk id="4" creationId="{1B2619D9-4F98-4A11-8FFE-57C7EB1F529A}"/>
          </ac:picMkLst>
        </pc:picChg>
        <pc:picChg chg="mod">
          <ac:chgData name="Siniša ᵀᴴᴱ ᴼᴿᴵᴳᴵᴻᴬᴸ Wolfenstein" userId="215f646470bc261a" providerId="LiveId" clId="{F9E8274B-077E-4528-AF1D-54093E43A61B}" dt="2021-04-07T10:01:18.941" v="317" actId="1038"/>
          <ac:picMkLst>
            <pc:docMk/>
            <pc:sldMk cId="2282226132" sldId="473"/>
            <ac:picMk id="5" creationId="{ED2A2706-1D6E-4C9F-90F0-C0EB5871DDB2}"/>
          </ac:picMkLst>
        </pc:picChg>
        <pc:picChg chg="del">
          <ac:chgData name="Siniša ᵀᴴᴱ ᴼᴿᴵᴳᴵᴻᴬᴸ Wolfenstein" userId="215f646470bc261a" providerId="LiveId" clId="{F9E8274B-077E-4528-AF1D-54093E43A61B}" dt="2021-04-07T09:58:29.796" v="271" actId="478"/>
          <ac:picMkLst>
            <pc:docMk/>
            <pc:sldMk cId="2282226132" sldId="473"/>
            <ac:picMk id="9" creationId="{798ABC7B-DFD9-4D27-95B3-F73B180D6C14}"/>
          </ac:picMkLst>
        </pc:picChg>
      </pc:sldChg>
      <pc:sldChg chg="del">
        <pc:chgData name="Siniša ᵀᴴᴱ ᴼᴿᴵᴳᴵᴻᴬᴸ Wolfenstein" userId="215f646470bc261a" providerId="LiveId" clId="{F9E8274B-077E-4528-AF1D-54093E43A61B}" dt="2021-04-07T11:37:40.590" v="3820" actId="2696"/>
        <pc:sldMkLst>
          <pc:docMk/>
          <pc:sldMk cId="2620713039" sldId="474"/>
        </pc:sldMkLst>
      </pc:sldChg>
      <pc:sldChg chg="del">
        <pc:chgData name="Siniša ᵀᴴᴱ ᴼᴿᴵᴳᴵᴻᴬᴸ Wolfenstein" userId="215f646470bc261a" providerId="LiveId" clId="{F9E8274B-077E-4528-AF1D-54093E43A61B}" dt="2021-04-07T11:37:41.160" v="3821" actId="2696"/>
        <pc:sldMkLst>
          <pc:docMk/>
          <pc:sldMk cId="2726576551" sldId="475"/>
        </pc:sldMkLst>
      </pc:sldChg>
      <pc:sldChg chg="del">
        <pc:chgData name="Siniša ᵀᴴᴱ ᴼᴿᴵᴳᴵᴻᴬᴸ Wolfenstein" userId="215f646470bc261a" providerId="LiveId" clId="{F9E8274B-077E-4528-AF1D-54093E43A61B}" dt="2021-04-07T11:37:41.802" v="3822" actId="2696"/>
        <pc:sldMkLst>
          <pc:docMk/>
          <pc:sldMk cId="1908913403" sldId="476"/>
        </pc:sldMkLst>
      </pc:sldChg>
      <pc:sldChg chg="del">
        <pc:chgData name="Siniša ᵀᴴᴱ ᴼᴿᴵᴳᴵᴻᴬᴸ Wolfenstein" userId="215f646470bc261a" providerId="LiveId" clId="{F9E8274B-077E-4528-AF1D-54093E43A61B}" dt="2021-04-07T11:37:42.470" v="3823" actId="2696"/>
        <pc:sldMkLst>
          <pc:docMk/>
          <pc:sldMk cId="3002557428" sldId="477"/>
        </pc:sldMkLst>
      </pc:sldChg>
      <pc:sldChg chg="del">
        <pc:chgData name="Siniša ᵀᴴᴱ ᴼᴿᴵᴳᴵᴻᴬᴸ Wolfenstein" userId="215f646470bc261a" providerId="LiveId" clId="{F9E8274B-077E-4528-AF1D-54093E43A61B}" dt="2021-04-07T11:37:42.853" v="3824" actId="2696"/>
        <pc:sldMkLst>
          <pc:docMk/>
          <pc:sldMk cId="754069679" sldId="478"/>
        </pc:sldMkLst>
      </pc:sldChg>
      <pc:sldChg chg="del">
        <pc:chgData name="Siniša ᵀᴴᴱ ᴼᴿᴵᴳᴵᴻᴬᴸ Wolfenstein" userId="215f646470bc261a" providerId="LiveId" clId="{F9E8274B-077E-4528-AF1D-54093E43A61B}" dt="2021-04-07T11:37:43.298" v="3825" actId="2696"/>
        <pc:sldMkLst>
          <pc:docMk/>
          <pc:sldMk cId="2291122038" sldId="479"/>
        </pc:sldMkLst>
      </pc:sldChg>
      <pc:sldChg chg="del">
        <pc:chgData name="Siniša ᵀᴴᴱ ᴼᴿᴵᴳᴵᴻᴬᴸ Wolfenstein" userId="215f646470bc261a" providerId="LiveId" clId="{F9E8274B-077E-4528-AF1D-54093E43A61B}" dt="2021-04-07T11:37:43.618" v="3826" actId="2696"/>
        <pc:sldMkLst>
          <pc:docMk/>
          <pc:sldMk cId="1505189626" sldId="480"/>
        </pc:sldMkLst>
      </pc:sldChg>
      <pc:sldChg chg="del">
        <pc:chgData name="Siniša ᵀᴴᴱ ᴼᴿᴵᴳᴵᴻᴬᴸ Wolfenstein" userId="215f646470bc261a" providerId="LiveId" clId="{F9E8274B-077E-4528-AF1D-54093E43A61B}" dt="2021-04-07T11:37:43.985" v="3827" actId="2696"/>
        <pc:sldMkLst>
          <pc:docMk/>
          <pc:sldMk cId="1557456911" sldId="481"/>
        </pc:sldMkLst>
      </pc:sldChg>
      <pc:sldChg chg="del">
        <pc:chgData name="Siniša ᵀᴴᴱ ᴼᴿᴵᴳᴵᴻᴬᴸ Wolfenstein" userId="215f646470bc261a" providerId="LiveId" clId="{F9E8274B-077E-4528-AF1D-54093E43A61B}" dt="2021-04-07T11:37:44.531" v="3828" actId="2696"/>
        <pc:sldMkLst>
          <pc:docMk/>
          <pc:sldMk cId="3649433819" sldId="482"/>
        </pc:sldMkLst>
      </pc:sldChg>
      <pc:sldChg chg="del">
        <pc:chgData name="Siniša ᵀᴴᴱ ᴼᴿᴵᴳᴵᴻᴬᴸ Wolfenstein" userId="215f646470bc261a" providerId="LiveId" clId="{F9E8274B-077E-4528-AF1D-54093E43A61B}" dt="2021-04-07T11:37:45.211" v="3829" actId="2696"/>
        <pc:sldMkLst>
          <pc:docMk/>
          <pc:sldMk cId="3502518926" sldId="483"/>
        </pc:sldMkLst>
      </pc:sldChg>
      <pc:sldChg chg="add del">
        <pc:chgData name="Siniša ᵀᴴᴱ ᴼᴿᴵᴳᴵᴻᴬᴸ Wolfenstein" userId="215f646470bc261a" providerId="LiveId" clId="{F9E8274B-077E-4528-AF1D-54093E43A61B}" dt="2021-04-07T11:38:08.408" v="3834" actId="2696"/>
        <pc:sldMkLst>
          <pc:docMk/>
          <pc:sldMk cId="3581310128" sldId="484"/>
        </pc:sldMkLst>
      </pc:sldChg>
      <pc:sldChg chg="delSp new add del">
        <pc:chgData name="Siniša ᵀᴴᴱ ᴼᴿᴵᴳᴵᴻᴬᴸ Wolfenstein" userId="215f646470bc261a" providerId="LiveId" clId="{F9E8274B-077E-4528-AF1D-54093E43A61B}" dt="2021-04-07T11:38:09.813" v="3835" actId="2696"/>
        <pc:sldMkLst>
          <pc:docMk/>
          <pc:sldMk cId="1814913618" sldId="485"/>
        </pc:sldMkLst>
        <pc:spChg chg="del">
          <ac:chgData name="Siniša ᵀᴴᴱ ᴼᴿᴵᴳᴵᴻᴬᴸ Wolfenstein" userId="215f646470bc261a" providerId="LiveId" clId="{F9E8274B-077E-4528-AF1D-54093E43A61B}" dt="2021-04-07T09:48:19.801" v="165" actId="478"/>
          <ac:spMkLst>
            <pc:docMk/>
            <pc:sldMk cId="1814913618" sldId="485"/>
            <ac:spMk id="2" creationId="{2E06EEFC-AEAD-4D4A-8ECE-406BAC498CCC}"/>
          </ac:spMkLst>
        </pc:spChg>
        <pc:spChg chg="del">
          <ac:chgData name="Siniša ᵀᴴᴱ ᴼᴿᴵᴳᴵᴻᴬᴸ Wolfenstein" userId="215f646470bc261a" providerId="LiveId" clId="{F9E8274B-077E-4528-AF1D-54093E43A61B}" dt="2021-04-07T09:48:19.801" v="165" actId="478"/>
          <ac:spMkLst>
            <pc:docMk/>
            <pc:sldMk cId="1814913618" sldId="485"/>
            <ac:spMk id="3" creationId="{FC02B20A-DFBD-4726-9DC3-160FB31ECE58}"/>
          </ac:spMkLst>
        </pc:spChg>
      </pc:sldChg>
      <pc:sldChg chg="addSp delSp modSp add delAnim modAnim">
        <pc:chgData name="Siniša ᵀᴴᴱ ᴼᴿᴵᴳᴵᴻᴬᴸ Wolfenstein" userId="215f646470bc261a" providerId="LiveId" clId="{F9E8274B-077E-4528-AF1D-54093E43A61B}" dt="2021-04-07T10:14:56.943" v="1124" actId="20577"/>
        <pc:sldMkLst>
          <pc:docMk/>
          <pc:sldMk cId="3754160536" sldId="486"/>
        </pc:sldMkLst>
        <pc:spChg chg="del">
          <ac:chgData name="Siniša ᵀᴴᴱ ᴼᴿᴵᴳᴵᴻᴬᴸ Wolfenstein" userId="215f646470bc261a" providerId="LiveId" clId="{F9E8274B-077E-4528-AF1D-54093E43A61B}" dt="2021-04-07T10:10:26.106" v="1044" actId="478"/>
          <ac:spMkLst>
            <pc:docMk/>
            <pc:sldMk cId="3754160536" sldId="486"/>
            <ac:spMk id="5" creationId="{49738CD7-F957-4993-9463-5DC6523C40D6}"/>
          </ac:spMkLst>
        </pc:spChg>
        <pc:spChg chg="mod">
          <ac:chgData name="Siniša ᵀᴴᴱ ᴼᴿᴵᴳᴵᴻᴬᴸ Wolfenstein" userId="215f646470bc261a" providerId="LiveId" clId="{F9E8274B-077E-4528-AF1D-54093E43A61B}" dt="2021-04-07T10:10:18.781" v="1041" actId="14100"/>
          <ac:spMkLst>
            <pc:docMk/>
            <pc:sldMk cId="3754160536" sldId="486"/>
            <ac:spMk id="6" creationId="{010AB125-9086-4261-98B4-FC5A0801347C}"/>
          </ac:spMkLst>
        </pc:spChg>
        <pc:spChg chg="add mod">
          <ac:chgData name="Siniša ᵀᴴᴱ ᴼᴿᴵᴳᴵᴻᴬᴸ Wolfenstein" userId="215f646470bc261a" providerId="LiveId" clId="{F9E8274B-077E-4528-AF1D-54093E43A61B}" dt="2021-04-07T10:11:27.852" v="1060" actId="1038"/>
          <ac:spMkLst>
            <pc:docMk/>
            <pc:sldMk cId="3754160536" sldId="486"/>
            <ac:spMk id="7" creationId="{1A733E84-39EC-4013-91C0-761444063FA4}"/>
          </ac:spMkLst>
        </pc:spChg>
        <pc:spChg chg="add mod">
          <ac:chgData name="Siniša ᵀᴴᴱ ᴼᴿᴵᴳᴵᴻᴬᴸ Wolfenstein" userId="215f646470bc261a" providerId="LiveId" clId="{F9E8274B-077E-4528-AF1D-54093E43A61B}" dt="2021-04-07T10:11:47.695" v="1068" actId="1038"/>
          <ac:spMkLst>
            <pc:docMk/>
            <pc:sldMk cId="3754160536" sldId="486"/>
            <ac:spMk id="8" creationId="{CD80F890-B7C0-4F57-B9C8-7819DD3569E9}"/>
          </ac:spMkLst>
        </pc:spChg>
        <pc:spChg chg="add mod">
          <ac:chgData name="Siniša ᵀᴴᴱ ᴼᴿᴵᴳᴵᴻᴬᴸ Wolfenstein" userId="215f646470bc261a" providerId="LiveId" clId="{F9E8274B-077E-4528-AF1D-54093E43A61B}" dt="2021-04-07T10:11:52.525" v="1070" actId="1076"/>
          <ac:spMkLst>
            <pc:docMk/>
            <pc:sldMk cId="3754160536" sldId="486"/>
            <ac:spMk id="9" creationId="{40F959FD-C3A5-4222-9BBC-5610B3510443}"/>
          </ac:spMkLst>
        </pc:spChg>
        <pc:spChg chg="add mod">
          <ac:chgData name="Siniša ᵀᴴᴱ ᴼᴿᴵᴳᴵᴻᴬᴸ Wolfenstein" userId="215f646470bc261a" providerId="LiveId" clId="{F9E8274B-077E-4528-AF1D-54093E43A61B}" dt="2021-04-07T10:12:04.567" v="1075" actId="1036"/>
          <ac:spMkLst>
            <pc:docMk/>
            <pc:sldMk cId="3754160536" sldId="486"/>
            <ac:spMk id="10" creationId="{95C7FB54-96C1-48C5-B389-A08ED582E17E}"/>
          </ac:spMkLst>
        </pc:spChg>
        <pc:spChg chg="add mod">
          <ac:chgData name="Siniša ᵀᴴᴱ ᴼᴿᴵᴳᴵᴻᴬᴸ Wolfenstein" userId="215f646470bc261a" providerId="LiveId" clId="{F9E8274B-077E-4528-AF1D-54093E43A61B}" dt="2021-04-07T10:12:26.549" v="1080" actId="20577"/>
          <ac:spMkLst>
            <pc:docMk/>
            <pc:sldMk cId="3754160536" sldId="486"/>
            <ac:spMk id="11" creationId="{79C6DB3F-05F8-406E-B2DE-43C3E92503B7}"/>
          </ac:spMkLst>
        </pc:spChg>
        <pc:spChg chg="add mod">
          <ac:chgData name="Siniša ᵀᴴᴱ ᴼᴿᴵᴳᴵᴻᴬᴸ Wolfenstein" userId="215f646470bc261a" providerId="LiveId" clId="{F9E8274B-077E-4528-AF1D-54093E43A61B}" dt="2021-04-07T10:12:38.139" v="1085" actId="20577"/>
          <ac:spMkLst>
            <pc:docMk/>
            <pc:sldMk cId="3754160536" sldId="486"/>
            <ac:spMk id="12" creationId="{410C0890-30C2-44C5-849E-70240E7B1548}"/>
          </ac:spMkLst>
        </pc:spChg>
        <pc:spChg chg="add mod">
          <ac:chgData name="Siniša ᵀᴴᴱ ᴼᴿᴵᴳᴵᴻᴬᴸ Wolfenstein" userId="215f646470bc261a" providerId="LiveId" clId="{F9E8274B-077E-4528-AF1D-54093E43A61B}" dt="2021-04-07T10:13:16.962" v="1093" actId="20577"/>
          <ac:spMkLst>
            <pc:docMk/>
            <pc:sldMk cId="3754160536" sldId="486"/>
            <ac:spMk id="13" creationId="{6A4B5F83-A888-4436-B912-7D2448FDCD10}"/>
          </ac:spMkLst>
        </pc:spChg>
        <pc:spChg chg="add mod">
          <ac:chgData name="Siniša ᵀᴴᴱ ᴼᴿᴵᴳᴵᴻᴬᴸ Wolfenstein" userId="215f646470bc261a" providerId="LiveId" clId="{F9E8274B-077E-4528-AF1D-54093E43A61B}" dt="2021-04-07T10:13:27.670" v="1097" actId="1076"/>
          <ac:spMkLst>
            <pc:docMk/>
            <pc:sldMk cId="3754160536" sldId="486"/>
            <ac:spMk id="14" creationId="{31E3A81A-705C-4F0C-A7C0-53067D4D8671}"/>
          </ac:spMkLst>
        </pc:spChg>
        <pc:spChg chg="add mod">
          <ac:chgData name="Siniša ᵀᴴᴱ ᴼᴿᴵᴳᴵᴻᴬᴸ Wolfenstein" userId="215f646470bc261a" providerId="LiveId" clId="{F9E8274B-077E-4528-AF1D-54093E43A61B}" dt="2021-04-07T10:13:37.335" v="1102" actId="20577"/>
          <ac:spMkLst>
            <pc:docMk/>
            <pc:sldMk cId="3754160536" sldId="486"/>
            <ac:spMk id="15" creationId="{5F136BE9-9D06-4BB2-97EB-80831DBB35FF}"/>
          </ac:spMkLst>
        </pc:spChg>
        <pc:spChg chg="add mod">
          <ac:chgData name="Siniša ᵀᴴᴱ ᴼᴿᴵᴳᴵᴻᴬᴸ Wolfenstein" userId="215f646470bc261a" providerId="LiveId" clId="{F9E8274B-077E-4528-AF1D-54093E43A61B}" dt="2021-04-07T10:13:43.098" v="1104" actId="1076"/>
          <ac:spMkLst>
            <pc:docMk/>
            <pc:sldMk cId="3754160536" sldId="486"/>
            <ac:spMk id="16" creationId="{71D12BC8-C7C0-44E5-BB54-796B0DBFBB55}"/>
          </ac:spMkLst>
        </pc:spChg>
        <pc:spChg chg="add mod">
          <ac:chgData name="Siniša ᵀᴴᴱ ᴼᴿᴵᴳᴵᴻᴬᴸ Wolfenstein" userId="215f646470bc261a" providerId="LiveId" clId="{F9E8274B-077E-4528-AF1D-54093E43A61B}" dt="2021-04-07T10:13:48.679" v="1106" actId="1076"/>
          <ac:spMkLst>
            <pc:docMk/>
            <pc:sldMk cId="3754160536" sldId="486"/>
            <ac:spMk id="17" creationId="{D0556FC6-8B64-4802-8819-917CC8A4A440}"/>
          </ac:spMkLst>
        </pc:spChg>
        <pc:spChg chg="add mod">
          <ac:chgData name="Siniša ᵀᴴᴱ ᴼᴿᴵᴳᴵᴻᴬᴸ Wolfenstein" userId="215f646470bc261a" providerId="LiveId" clId="{F9E8274B-077E-4528-AF1D-54093E43A61B}" dt="2021-04-07T10:13:53.506" v="1108" actId="1076"/>
          <ac:spMkLst>
            <pc:docMk/>
            <pc:sldMk cId="3754160536" sldId="486"/>
            <ac:spMk id="18" creationId="{3D5A0F45-EE03-4B72-941B-9961CED14D27}"/>
          </ac:spMkLst>
        </pc:spChg>
        <pc:spChg chg="add mod">
          <ac:chgData name="Siniša ᵀᴴᴱ ᴼᴿᴵᴳᴵᴻᴬᴸ Wolfenstein" userId="215f646470bc261a" providerId="LiveId" clId="{F9E8274B-077E-4528-AF1D-54093E43A61B}" dt="2021-04-07T10:14:15.182" v="1110" actId="1076"/>
          <ac:spMkLst>
            <pc:docMk/>
            <pc:sldMk cId="3754160536" sldId="486"/>
            <ac:spMk id="19" creationId="{13568A07-F963-4E05-908F-ADF452C641F5}"/>
          </ac:spMkLst>
        </pc:spChg>
        <pc:spChg chg="add mod">
          <ac:chgData name="Siniša ᵀᴴᴱ ᴼᴿᴵᴳᴵᴻᴬᴸ Wolfenstein" userId="215f646470bc261a" providerId="LiveId" clId="{F9E8274B-077E-4528-AF1D-54093E43A61B}" dt="2021-04-07T10:14:21.495" v="1112" actId="1076"/>
          <ac:spMkLst>
            <pc:docMk/>
            <pc:sldMk cId="3754160536" sldId="486"/>
            <ac:spMk id="20" creationId="{24A9ABFA-2146-451E-9182-1FA7CA1F5638}"/>
          </ac:spMkLst>
        </pc:spChg>
        <pc:spChg chg="add mod">
          <ac:chgData name="Siniša ᵀᴴᴱ ᴼᴿᴵᴳᴵᴻᴬᴸ Wolfenstein" userId="215f646470bc261a" providerId="LiveId" clId="{F9E8274B-077E-4528-AF1D-54093E43A61B}" dt="2021-04-07T10:14:27.486" v="1114" actId="1076"/>
          <ac:spMkLst>
            <pc:docMk/>
            <pc:sldMk cId="3754160536" sldId="486"/>
            <ac:spMk id="21" creationId="{F6039838-CA26-4D6E-A5CF-D0FDB529FD94}"/>
          </ac:spMkLst>
        </pc:spChg>
        <pc:spChg chg="add mod">
          <ac:chgData name="Siniša ᵀᴴᴱ ᴼᴿᴵᴳᴵᴻᴬᴸ Wolfenstein" userId="215f646470bc261a" providerId="LiveId" clId="{F9E8274B-077E-4528-AF1D-54093E43A61B}" dt="2021-04-07T10:14:33.359" v="1116" actId="1076"/>
          <ac:spMkLst>
            <pc:docMk/>
            <pc:sldMk cId="3754160536" sldId="486"/>
            <ac:spMk id="22" creationId="{D9BB2CF9-ECBC-4650-A6F7-559F10E5632C}"/>
          </ac:spMkLst>
        </pc:spChg>
        <pc:spChg chg="add mod">
          <ac:chgData name="Siniša ᵀᴴᴱ ᴼᴿᴵᴳᴵᴻᴬᴸ Wolfenstein" userId="215f646470bc261a" providerId="LiveId" clId="{F9E8274B-077E-4528-AF1D-54093E43A61B}" dt="2021-04-07T10:14:47.140" v="1120" actId="20577"/>
          <ac:spMkLst>
            <pc:docMk/>
            <pc:sldMk cId="3754160536" sldId="486"/>
            <ac:spMk id="23" creationId="{B5FD0D85-5845-47AB-9FCB-2AA516B9717A}"/>
          </ac:spMkLst>
        </pc:spChg>
        <pc:spChg chg="add mod">
          <ac:chgData name="Siniša ᵀᴴᴱ ᴼᴿᴵᴳᴵᴻᴬᴸ Wolfenstein" userId="215f646470bc261a" providerId="LiveId" clId="{F9E8274B-077E-4528-AF1D-54093E43A61B}" dt="2021-04-07T10:14:56.943" v="1124" actId="20577"/>
          <ac:spMkLst>
            <pc:docMk/>
            <pc:sldMk cId="3754160536" sldId="486"/>
            <ac:spMk id="24" creationId="{BECF647E-DF98-44E3-9630-5347BD163ADA}"/>
          </ac:spMkLst>
        </pc:spChg>
        <pc:picChg chg="mod">
          <ac:chgData name="Siniša ᵀᴴᴱ ᴼᴿᴵᴳᴵᴻᴬᴸ Wolfenstein" userId="215f646470bc261a" providerId="LiveId" clId="{F9E8274B-077E-4528-AF1D-54093E43A61B}" dt="2021-04-07T10:13:22.846" v="1096" actId="1076"/>
          <ac:picMkLst>
            <pc:docMk/>
            <pc:sldMk cId="3754160536" sldId="486"/>
            <ac:picMk id="2" creationId="{B69E1C10-ACFD-49C4-B019-6B92ED78F85E}"/>
          </ac:picMkLst>
        </pc:picChg>
      </pc:sldChg>
      <pc:sldChg chg="addSp delSp modSp add delAnim modAnim">
        <pc:chgData name="Siniša ᵀᴴᴱ ᴼᴿᴵᴳᴵᴻᴬᴸ Wolfenstein" userId="215f646470bc261a" providerId="LiveId" clId="{F9E8274B-077E-4528-AF1D-54093E43A61B}" dt="2021-04-07T11:31:34.092" v="3566" actId="14100"/>
        <pc:sldMkLst>
          <pc:docMk/>
          <pc:sldMk cId="1678864750" sldId="487"/>
        </pc:sldMkLst>
        <pc:spChg chg="mod">
          <ac:chgData name="Siniša ᵀᴴᴱ ᴼᴿᴵᴳᴵᴻᴬᴸ Wolfenstein" userId="215f646470bc261a" providerId="LiveId" clId="{F9E8274B-077E-4528-AF1D-54093E43A61B}" dt="2021-04-07T11:27:54.164" v="3507" actId="207"/>
          <ac:spMkLst>
            <pc:docMk/>
            <pc:sldMk cId="1678864750" sldId="487"/>
            <ac:spMk id="6" creationId="{010AB125-9086-4261-98B4-FC5A0801347C}"/>
          </ac:spMkLst>
        </pc:spChg>
        <pc:spChg chg="add mod">
          <ac:chgData name="Siniša ᵀᴴᴱ ᴼᴿᴵᴳᴵᴻᴬᴸ Wolfenstein" userId="215f646470bc261a" providerId="LiveId" clId="{F9E8274B-077E-4528-AF1D-54093E43A61B}" dt="2021-04-07T11:31:34.092" v="3566" actId="14100"/>
          <ac:spMkLst>
            <pc:docMk/>
            <pc:sldMk cId="1678864750" sldId="487"/>
            <ac:spMk id="15" creationId="{7136FB33-9075-44F6-BA01-013A03C3A314}"/>
          </ac:spMkLst>
        </pc:spChg>
        <pc:spChg chg="add del">
          <ac:chgData name="Siniša ᵀᴴᴱ ᴼᴿᴵᴳᴵᴻᴬᴸ Wolfenstein" userId="215f646470bc261a" providerId="LiveId" clId="{F9E8274B-077E-4528-AF1D-54093E43A61B}" dt="2021-04-07T11:31:23.046" v="3563"/>
          <ac:spMkLst>
            <pc:docMk/>
            <pc:sldMk cId="1678864750" sldId="487"/>
            <ac:spMk id="16" creationId="{16903AB2-2CFF-424D-BF72-B77E109D5053}"/>
          </ac:spMkLst>
        </pc:spChg>
        <pc:picChg chg="mod">
          <ac:chgData name="Siniša ᵀᴴᴱ ᴼᴿᴵᴳᴵᴻᴬᴸ Wolfenstein" userId="215f646470bc261a" providerId="LiveId" clId="{F9E8274B-077E-4528-AF1D-54093E43A61B}" dt="2021-04-07T11:21:51.281" v="2898" actId="14100"/>
          <ac:picMkLst>
            <pc:docMk/>
            <pc:sldMk cId="1678864750" sldId="487"/>
            <ac:picMk id="2" creationId="{B69E1C10-ACFD-49C4-B019-6B92ED78F85E}"/>
          </ac:picMkLst>
        </pc:picChg>
        <pc:picChg chg="mod">
          <ac:chgData name="Siniša ᵀᴴᴱ ᴼᴿᴵᴳᴵᴻᴬᴸ Wolfenstein" userId="215f646470bc261a" providerId="LiveId" clId="{F9E8274B-077E-4528-AF1D-54093E43A61B}" dt="2021-04-07T11:21:16.578" v="2894" actId="14826"/>
          <ac:picMkLst>
            <pc:docMk/>
            <pc:sldMk cId="1678864750" sldId="487"/>
            <ac:picMk id="4" creationId="{1B2619D9-4F98-4A11-8FFE-57C7EB1F529A}"/>
          </ac:picMkLst>
        </pc:picChg>
        <pc:picChg chg="del">
          <ac:chgData name="Siniša ᵀᴴᴱ ᴼᴿᴵᴳᴵᴻᴬᴸ Wolfenstein" userId="215f646470bc261a" providerId="LiveId" clId="{F9E8274B-077E-4528-AF1D-54093E43A61B}" dt="2021-04-07T11:21:20.447" v="2895" actId="478"/>
          <ac:picMkLst>
            <pc:docMk/>
            <pc:sldMk cId="1678864750" sldId="487"/>
            <ac:picMk id="8" creationId="{32F45FE4-3EB8-4AF4-830E-D61B3D6D195D}"/>
          </ac:picMkLst>
        </pc:picChg>
        <pc:picChg chg="del">
          <ac:chgData name="Siniša ᵀᴴᴱ ᴼᴿᴵᴳᴵᴻᴬᴸ Wolfenstein" userId="215f646470bc261a" providerId="LiveId" clId="{F9E8274B-077E-4528-AF1D-54093E43A61B}" dt="2021-04-07T11:21:20.447" v="2895" actId="478"/>
          <ac:picMkLst>
            <pc:docMk/>
            <pc:sldMk cId="1678864750" sldId="487"/>
            <ac:picMk id="9" creationId="{4162041A-CC98-4F70-9627-0B8369D68D21}"/>
          </ac:picMkLst>
        </pc:picChg>
        <pc:picChg chg="del">
          <ac:chgData name="Siniša ᵀᴴᴱ ᴼᴿᴵᴳᴵᴻᴬᴸ Wolfenstein" userId="215f646470bc261a" providerId="LiveId" clId="{F9E8274B-077E-4528-AF1D-54093E43A61B}" dt="2021-04-07T11:21:20.447" v="2895" actId="478"/>
          <ac:picMkLst>
            <pc:docMk/>
            <pc:sldMk cId="1678864750" sldId="487"/>
            <ac:picMk id="10" creationId="{DCDE6751-27B0-4811-A644-3E5C3DC2FD1B}"/>
          </ac:picMkLst>
        </pc:picChg>
        <pc:picChg chg="del">
          <ac:chgData name="Siniša ᵀᴴᴱ ᴼᴿᴵᴳᴵᴻᴬᴸ Wolfenstein" userId="215f646470bc261a" providerId="LiveId" clId="{F9E8274B-077E-4528-AF1D-54093E43A61B}" dt="2021-04-07T11:21:20.447" v="2895" actId="478"/>
          <ac:picMkLst>
            <pc:docMk/>
            <pc:sldMk cId="1678864750" sldId="487"/>
            <ac:picMk id="11" creationId="{1AD0A6AF-23F0-4F74-8623-3A82F9453F04}"/>
          </ac:picMkLst>
        </pc:picChg>
        <pc:picChg chg="del">
          <ac:chgData name="Siniša ᵀᴴᴱ ᴼᴿᴵᴳᴵᴻᴬᴸ Wolfenstein" userId="215f646470bc261a" providerId="LiveId" clId="{F9E8274B-077E-4528-AF1D-54093E43A61B}" dt="2021-04-07T11:21:20.447" v="2895" actId="478"/>
          <ac:picMkLst>
            <pc:docMk/>
            <pc:sldMk cId="1678864750" sldId="487"/>
            <ac:picMk id="12" creationId="{99A687F6-84A3-4B93-B14C-14DBDB96D570}"/>
          </ac:picMkLst>
        </pc:picChg>
        <pc:picChg chg="del">
          <ac:chgData name="Siniša ᵀᴴᴱ ᴼᴿᴵᴳᴵᴻᴬᴸ Wolfenstein" userId="215f646470bc261a" providerId="LiveId" clId="{F9E8274B-077E-4528-AF1D-54093E43A61B}" dt="2021-04-07T11:21:20.447" v="2895" actId="478"/>
          <ac:picMkLst>
            <pc:docMk/>
            <pc:sldMk cId="1678864750" sldId="487"/>
            <ac:picMk id="13" creationId="{D2D26ADB-506F-40F6-B279-946932D675FC}"/>
          </ac:picMkLst>
        </pc:picChg>
        <pc:picChg chg="del">
          <ac:chgData name="Siniša ᵀᴴᴱ ᴼᴿᴵᴳᴵᴻᴬᴸ Wolfenstein" userId="215f646470bc261a" providerId="LiveId" clId="{F9E8274B-077E-4528-AF1D-54093E43A61B}" dt="2021-04-07T11:21:20.447" v="2895" actId="478"/>
          <ac:picMkLst>
            <pc:docMk/>
            <pc:sldMk cId="1678864750" sldId="487"/>
            <ac:picMk id="14" creationId="{E556FBA4-D161-4093-80B8-A96FB8CEEE83}"/>
          </ac:picMkLst>
        </pc:picChg>
        <pc:picChg chg="del">
          <ac:chgData name="Siniša ᵀᴴᴱ ᴼᴿᴵᴳᴵᴻᴬᴸ Wolfenstein" userId="215f646470bc261a" providerId="LiveId" clId="{F9E8274B-077E-4528-AF1D-54093E43A61B}" dt="2021-04-07T11:21:20.447" v="2895" actId="478"/>
          <ac:picMkLst>
            <pc:docMk/>
            <pc:sldMk cId="1678864750" sldId="487"/>
            <ac:picMk id="1028" creationId="{D4E67286-5BB6-46B5-8D3A-5FDE628928BC}"/>
          </ac:picMkLst>
        </pc:picChg>
      </pc:sldChg>
      <pc:sldChg chg="addSp modSp add modAnim">
        <pc:chgData name="Siniša ᵀᴴᴱ ᴼᴿᴵᴳᴵᴻᴬᴸ Wolfenstein" userId="215f646470bc261a" providerId="LiveId" clId="{F9E8274B-077E-4528-AF1D-54093E43A61B}" dt="2021-04-07T11:37:25.616" v="3818" actId="1076"/>
        <pc:sldMkLst>
          <pc:docMk/>
          <pc:sldMk cId="3215232525" sldId="488"/>
        </pc:sldMkLst>
        <pc:spChg chg="mod">
          <ac:chgData name="Siniša ᵀᴴᴱ ᴼᴿᴵᴳᴵᴻᴬᴸ Wolfenstein" userId="215f646470bc261a" providerId="LiveId" clId="{F9E8274B-077E-4528-AF1D-54093E43A61B}" dt="2021-04-07T11:37:22.850" v="3817" actId="1076"/>
          <ac:spMkLst>
            <pc:docMk/>
            <pc:sldMk cId="3215232525" sldId="488"/>
            <ac:spMk id="6" creationId="{010AB125-9086-4261-98B4-FC5A0801347C}"/>
          </ac:spMkLst>
        </pc:spChg>
        <pc:spChg chg="mod">
          <ac:chgData name="Siniša ᵀᴴᴱ ᴼᴿᴵᴳᴵᴻᴬᴸ Wolfenstein" userId="215f646470bc261a" providerId="LiveId" clId="{F9E8274B-077E-4528-AF1D-54093E43A61B}" dt="2021-04-07T11:37:13.574" v="3814" actId="1076"/>
          <ac:spMkLst>
            <pc:docMk/>
            <pc:sldMk cId="3215232525" sldId="488"/>
            <ac:spMk id="8" creationId="{6BC49255-B620-4B3D-9566-96DA6B05747F}"/>
          </ac:spMkLst>
        </pc:spChg>
        <pc:picChg chg="mod">
          <ac:chgData name="Siniša ᵀᴴᴱ ᴼᴿᴵᴳᴵᴻᴬᴸ Wolfenstein" userId="215f646470bc261a" providerId="LiveId" clId="{F9E8274B-077E-4528-AF1D-54093E43A61B}" dt="2021-04-07T11:37:19.072" v="3816" actId="1076"/>
          <ac:picMkLst>
            <pc:docMk/>
            <pc:sldMk cId="3215232525" sldId="488"/>
            <ac:picMk id="2" creationId="{B69E1C10-ACFD-49C4-B019-6B92ED78F85E}"/>
          </ac:picMkLst>
        </pc:picChg>
        <pc:picChg chg="add mod">
          <ac:chgData name="Siniša ᵀᴴᴱ ᴼᴿᴵᴳᴵᴻᴬᴸ Wolfenstein" userId="215f646470bc261a" providerId="LiveId" clId="{F9E8274B-077E-4528-AF1D-54093E43A61B}" dt="2021-04-07T11:37:25.616" v="3818" actId="1076"/>
          <ac:picMkLst>
            <pc:docMk/>
            <pc:sldMk cId="3215232525" sldId="488"/>
            <ac:picMk id="3" creationId="{0B79D8F0-AC5F-4C8F-9B26-23D26BE403C2}"/>
          </ac:picMkLst>
        </pc:picChg>
        <pc:picChg chg="mod">
          <ac:chgData name="Siniša ᵀᴴᴱ ᴼᴿᴵᴳᴵᴻᴬᴸ Wolfenstein" userId="215f646470bc261a" providerId="LiveId" clId="{F9E8274B-077E-4528-AF1D-54093E43A61B}" dt="2021-04-07T11:33:23.292" v="3568" actId="14826"/>
          <ac:picMkLst>
            <pc:docMk/>
            <pc:sldMk cId="3215232525" sldId="488"/>
            <ac:picMk id="4" creationId="{1B2619D9-4F98-4A11-8FFE-57C7EB1F529A}"/>
          </ac:picMkLst>
        </pc:picChg>
        <pc:picChg chg="mod">
          <ac:chgData name="Siniša ᵀᴴᴱ ᴼᴿᴵᴳᴵᴻᴬᴸ Wolfenstein" userId="215f646470bc261a" providerId="LiveId" clId="{F9E8274B-077E-4528-AF1D-54093E43A61B}" dt="2021-04-07T11:37:16.376" v="3815" actId="1076"/>
          <ac:picMkLst>
            <pc:docMk/>
            <pc:sldMk cId="3215232525" sldId="488"/>
            <ac:picMk id="5" creationId="{ED2A2706-1D6E-4C9F-90F0-C0EB5871DDB2}"/>
          </ac:picMkLst>
        </pc:picChg>
      </pc:sldChg>
      <pc:sldChg chg="addSp delSp modSp add delAnim modAnim">
        <pc:chgData name="Siniša ᵀᴴᴱ ᴼᴿᴵᴳᴵᴻᴬᴸ Wolfenstein" userId="215f646470bc261a" providerId="LiveId" clId="{F9E8274B-077E-4528-AF1D-54093E43A61B}" dt="2021-04-07T11:40:26.491" v="3969" actId="14100"/>
        <pc:sldMkLst>
          <pc:docMk/>
          <pc:sldMk cId="1858382913" sldId="489"/>
        </pc:sldMkLst>
        <pc:spChg chg="mod">
          <ac:chgData name="Siniša ᵀᴴᴱ ᴼᴿᴵᴳᴵᴻᴬᴸ Wolfenstein" userId="215f646470bc261a" providerId="LiveId" clId="{F9E8274B-077E-4528-AF1D-54093E43A61B}" dt="2021-04-07T11:39:17.411" v="3925" actId="20577"/>
          <ac:spMkLst>
            <pc:docMk/>
            <pc:sldMk cId="1858382913" sldId="489"/>
            <ac:spMk id="6" creationId="{010AB125-9086-4261-98B4-FC5A0801347C}"/>
          </ac:spMkLst>
        </pc:spChg>
        <pc:spChg chg="add mod">
          <ac:chgData name="Siniša ᵀᴴᴱ ᴼᴿᴵᴳᴵᴻᴬᴸ Wolfenstein" userId="215f646470bc261a" providerId="LiveId" clId="{F9E8274B-077E-4528-AF1D-54093E43A61B}" dt="2021-04-07T11:39:38.220" v="3935" actId="20577"/>
          <ac:spMkLst>
            <pc:docMk/>
            <pc:sldMk cId="1858382913" sldId="489"/>
            <ac:spMk id="22" creationId="{14B34E10-E6BB-45A7-BFC3-1A730441F261}"/>
          </ac:spMkLst>
        </pc:spChg>
        <pc:spChg chg="add mod">
          <ac:chgData name="Siniša ᵀᴴᴱ ᴼᴿᴵᴳᴵᴻᴬᴸ Wolfenstein" userId="215f646470bc261a" providerId="LiveId" clId="{F9E8274B-077E-4528-AF1D-54093E43A61B}" dt="2021-04-07T11:39:51.042" v="3951" actId="20577"/>
          <ac:spMkLst>
            <pc:docMk/>
            <pc:sldMk cId="1858382913" sldId="489"/>
            <ac:spMk id="23" creationId="{4A2494AD-F518-4EE6-8B7D-BF936CE18144}"/>
          </ac:spMkLst>
        </pc:spChg>
        <pc:spChg chg="add mod">
          <ac:chgData name="Siniša ᵀᴴᴱ ᴼᴿᴵᴳᴵᴻᴬᴸ Wolfenstein" userId="215f646470bc261a" providerId="LiveId" clId="{F9E8274B-077E-4528-AF1D-54093E43A61B}" dt="2021-04-07T11:40:01.764" v="3959" actId="20577"/>
          <ac:spMkLst>
            <pc:docMk/>
            <pc:sldMk cId="1858382913" sldId="489"/>
            <ac:spMk id="24" creationId="{65E7A26D-EB71-4AAC-9632-A565E7A162CF}"/>
          </ac:spMkLst>
        </pc:spChg>
        <pc:spChg chg="add mod">
          <ac:chgData name="Siniša ᵀᴴᴱ ᴼᴿᴵᴳᴵᴻᴬᴸ Wolfenstein" userId="215f646470bc261a" providerId="LiveId" clId="{F9E8274B-077E-4528-AF1D-54093E43A61B}" dt="2021-04-07T11:40:26.491" v="3969" actId="14100"/>
          <ac:spMkLst>
            <pc:docMk/>
            <pc:sldMk cId="1858382913" sldId="489"/>
            <ac:spMk id="25" creationId="{E653C2C8-ED36-41CC-B82C-2C8AAFD2CFAA}"/>
          </ac:spMkLst>
        </pc:spChg>
        <pc:spChg chg="del">
          <ac:chgData name="Siniša ᵀᴴᴱ ᴼᴿᴵᴳᴵᴻᴬᴸ Wolfenstein" userId="215f646470bc261a" providerId="LiveId" clId="{F9E8274B-077E-4528-AF1D-54093E43A61B}" dt="2021-04-07T11:38:17.968" v="3837" actId="478"/>
          <ac:spMkLst>
            <pc:docMk/>
            <pc:sldMk cId="1858382913" sldId="489"/>
            <ac:spMk id="28" creationId="{C8EABEA2-FF20-4C36-867D-96E8C46E184E}"/>
          </ac:spMkLst>
        </pc:spChg>
        <pc:spChg chg="del">
          <ac:chgData name="Siniša ᵀᴴᴱ ᴼᴿᴵᴳᴵᴻᴬᴸ Wolfenstein" userId="215f646470bc261a" providerId="LiveId" clId="{F9E8274B-077E-4528-AF1D-54093E43A61B}" dt="2021-04-07T11:38:17.968" v="3837" actId="478"/>
          <ac:spMkLst>
            <pc:docMk/>
            <pc:sldMk cId="1858382913" sldId="489"/>
            <ac:spMk id="29" creationId="{FEB7E35A-491F-476A-81EF-66E84B289843}"/>
          </ac:spMkLst>
        </pc:spChg>
        <pc:spChg chg="del">
          <ac:chgData name="Siniša ᵀᴴᴱ ᴼᴿᴵᴳᴵᴻᴬᴸ Wolfenstein" userId="215f646470bc261a" providerId="LiveId" clId="{F9E8274B-077E-4528-AF1D-54093E43A61B}" dt="2021-04-07T11:38:17.968" v="3837" actId="478"/>
          <ac:spMkLst>
            <pc:docMk/>
            <pc:sldMk cId="1858382913" sldId="489"/>
            <ac:spMk id="30" creationId="{8094DF4C-07F6-4BC3-BCE6-DF545ABB4697}"/>
          </ac:spMkLst>
        </pc:spChg>
        <pc:spChg chg="del">
          <ac:chgData name="Siniša ᵀᴴᴱ ᴼᴿᴵᴳᴵᴻᴬᴸ Wolfenstein" userId="215f646470bc261a" providerId="LiveId" clId="{F9E8274B-077E-4528-AF1D-54093E43A61B}" dt="2021-04-07T11:38:17.968" v="3837" actId="478"/>
          <ac:spMkLst>
            <pc:docMk/>
            <pc:sldMk cId="1858382913" sldId="489"/>
            <ac:spMk id="31" creationId="{3E8F27BC-8396-40EA-94D9-9407670EB097}"/>
          </ac:spMkLst>
        </pc:spChg>
        <pc:spChg chg="del">
          <ac:chgData name="Siniša ᵀᴴᴱ ᴼᴿᴵᴳᴵᴻᴬᴸ Wolfenstein" userId="215f646470bc261a" providerId="LiveId" clId="{F9E8274B-077E-4528-AF1D-54093E43A61B}" dt="2021-04-07T11:38:17.968" v="3837" actId="478"/>
          <ac:spMkLst>
            <pc:docMk/>
            <pc:sldMk cId="1858382913" sldId="489"/>
            <ac:spMk id="32" creationId="{CFFA2F57-89FE-4994-A799-6DA7E5A7D031}"/>
          </ac:spMkLst>
        </pc:spChg>
        <pc:spChg chg="del">
          <ac:chgData name="Siniša ᵀᴴᴱ ᴼᴿᴵᴳᴵᴻᴬᴸ Wolfenstein" userId="215f646470bc261a" providerId="LiveId" clId="{F9E8274B-077E-4528-AF1D-54093E43A61B}" dt="2021-04-07T11:38:17.968" v="3837" actId="478"/>
          <ac:spMkLst>
            <pc:docMk/>
            <pc:sldMk cId="1858382913" sldId="489"/>
            <ac:spMk id="33" creationId="{ED2DA1BF-3E1C-4BEB-AB1A-22FA4F53D305}"/>
          </ac:spMkLst>
        </pc:spChg>
        <pc:spChg chg="del">
          <ac:chgData name="Siniša ᵀᴴᴱ ᴼᴿᴵᴳᴵᴻᴬᴸ Wolfenstein" userId="215f646470bc261a" providerId="LiveId" clId="{F9E8274B-077E-4528-AF1D-54093E43A61B}" dt="2021-04-07T11:38:17.968" v="3837" actId="478"/>
          <ac:spMkLst>
            <pc:docMk/>
            <pc:sldMk cId="1858382913" sldId="489"/>
            <ac:spMk id="34" creationId="{394CFDDE-A11A-44E1-BB15-B7BE8146E960}"/>
          </ac:spMkLst>
        </pc:spChg>
        <pc:spChg chg="del">
          <ac:chgData name="Siniša ᵀᴴᴱ ᴼᴿᴵᴳᴵᴻᴬᴸ Wolfenstein" userId="215f646470bc261a" providerId="LiveId" clId="{F9E8274B-077E-4528-AF1D-54093E43A61B}" dt="2021-04-07T11:38:17.968" v="3837" actId="478"/>
          <ac:spMkLst>
            <pc:docMk/>
            <pc:sldMk cId="1858382913" sldId="489"/>
            <ac:spMk id="35" creationId="{A81E6BCB-2AAC-4ADE-A99B-E91778FEAAA1}"/>
          </ac:spMkLst>
        </pc:spChg>
        <pc:spChg chg="del">
          <ac:chgData name="Siniša ᵀᴴᴱ ᴼᴿᴵᴳᴵᴻᴬᴸ Wolfenstein" userId="215f646470bc261a" providerId="LiveId" clId="{F9E8274B-077E-4528-AF1D-54093E43A61B}" dt="2021-04-07T11:38:21.088" v="3838" actId="478"/>
          <ac:spMkLst>
            <pc:docMk/>
            <pc:sldMk cId="1858382913" sldId="489"/>
            <ac:spMk id="36" creationId="{BB59ED00-E007-4EE9-9F74-F8985CDC1DA3}"/>
          </ac:spMkLst>
        </pc:spChg>
        <pc:spChg chg="del">
          <ac:chgData name="Siniša ᵀᴴᴱ ᴼᴿᴵᴳᴵᴻᴬᴸ Wolfenstein" userId="215f646470bc261a" providerId="LiveId" clId="{F9E8274B-077E-4528-AF1D-54093E43A61B}" dt="2021-04-07T11:38:17.968" v="3837" actId="478"/>
          <ac:spMkLst>
            <pc:docMk/>
            <pc:sldMk cId="1858382913" sldId="489"/>
            <ac:spMk id="37" creationId="{349AEFDC-2920-473E-9B42-BF919AF866F1}"/>
          </ac:spMkLst>
        </pc:spChg>
        <pc:spChg chg="del">
          <ac:chgData name="Siniša ᵀᴴᴱ ᴼᴿᴵᴳᴵᴻᴬᴸ Wolfenstein" userId="215f646470bc261a" providerId="LiveId" clId="{F9E8274B-077E-4528-AF1D-54093E43A61B}" dt="2021-04-07T11:38:17.968" v="3837" actId="478"/>
          <ac:spMkLst>
            <pc:docMk/>
            <pc:sldMk cId="1858382913" sldId="489"/>
            <ac:spMk id="38" creationId="{4B60778C-6F23-4D71-9BE6-BA6113894979}"/>
          </ac:spMkLst>
        </pc:spChg>
        <pc:spChg chg="del">
          <ac:chgData name="Siniša ᵀᴴᴱ ᴼᴿᴵᴳᴵᴻᴬᴸ Wolfenstein" userId="215f646470bc261a" providerId="LiveId" clId="{F9E8274B-077E-4528-AF1D-54093E43A61B}" dt="2021-04-07T11:38:17.968" v="3837" actId="478"/>
          <ac:spMkLst>
            <pc:docMk/>
            <pc:sldMk cId="1858382913" sldId="489"/>
            <ac:spMk id="39" creationId="{E65ED17F-8683-4939-B683-012C5FD3695A}"/>
          </ac:spMkLst>
        </pc:spChg>
        <pc:spChg chg="del">
          <ac:chgData name="Siniša ᵀᴴᴱ ᴼᴿᴵᴳᴵᴻᴬᴸ Wolfenstein" userId="215f646470bc261a" providerId="LiveId" clId="{F9E8274B-077E-4528-AF1D-54093E43A61B}" dt="2021-04-07T11:38:17.968" v="3837" actId="478"/>
          <ac:spMkLst>
            <pc:docMk/>
            <pc:sldMk cId="1858382913" sldId="489"/>
            <ac:spMk id="40" creationId="{5B9E5B00-7AC4-4915-B53C-7051B321B0E7}"/>
          </ac:spMkLst>
        </pc:spChg>
        <pc:spChg chg="del">
          <ac:chgData name="Siniša ᵀᴴᴱ ᴼᴿᴵᴳᴵᴻᴬᴸ Wolfenstein" userId="215f646470bc261a" providerId="LiveId" clId="{F9E8274B-077E-4528-AF1D-54093E43A61B}" dt="2021-04-07T11:38:17.968" v="3837" actId="478"/>
          <ac:spMkLst>
            <pc:docMk/>
            <pc:sldMk cId="1858382913" sldId="489"/>
            <ac:spMk id="41" creationId="{DE4A533A-AE67-479C-99E2-352A653C4A2F}"/>
          </ac:spMkLst>
        </pc:spChg>
        <pc:spChg chg="del">
          <ac:chgData name="Siniša ᵀᴴᴱ ᴼᴿᴵᴳᴵᴻᴬᴸ Wolfenstein" userId="215f646470bc261a" providerId="LiveId" clId="{F9E8274B-077E-4528-AF1D-54093E43A61B}" dt="2021-04-07T11:38:17.968" v="3837" actId="478"/>
          <ac:spMkLst>
            <pc:docMk/>
            <pc:sldMk cId="1858382913" sldId="489"/>
            <ac:spMk id="42" creationId="{6E81DEAD-F8EB-4E01-940B-EF94AC1A3F21}"/>
          </ac:spMkLst>
        </pc:spChg>
        <pc:spChg chg="del">
          <ac:chgData name="Siniša ᵀᴴᴱ ᴼᴿᴵᴳᴵᴻᴬᴸ Wolfenstein" userId="215f646470bc261a" providerId="LiveId" clId="{F9E8274B-077E-4528-AF1D-54093E43A61B}" dt="2021-04-07T11:38:22.865" v="3839" actId="478"/>
          <ac:spMkLst>
            <pc:docMk/>
            <pc:sldMk cId="1858382913" sldId="489"/>
            <ac:spMk id="43" creationId="{C8471CE6-47B1-442F-9CD1-CB37B4141A8B}"/>
          </ac:spMkLst>
        </pc:spChg>
        <pc:picChg chg="mod">
          <ac:chgData name="Siniša ᵀᴴᴱ ᴼᴿᴵᴳᴵᴻᴬᴸ Wolfenstein" userId="215f646470bc261a" providerId="LiveId" clId="{F9E8274B-077E-4528-AF1D-54093E43A61B}" dt="2021-04-07T11:38:48.971" v="3843" actId="14100"/>
          <ac:picMkLst>
            <pc:docMk/>
            <pc:sldMk cId="1858382913" sldId="489"/>
            <ac:picMk id="2" creationId="{79AB126F-5218-4223-8FB3-6BD5D18FF2B3}"/>
          </ac:picMkLst>
        </pc:picChg>
      </pc:sldChg>
    </pc:docChg>
  </pc:docChgLst>
  <pc:docChgLst>
    <pc:chgData name="Siniša Vuksan" userId="3af124f9-b8e7-46e3-9422-21ae1d17ac0b" providerId="ADAL" clId="{60404417-70EA-4562-99B0-FF0AA0CDD73A}"/>
    <pc:docChg chg="undo custSel addSld delSld modSld sldOrd">
      <pc:chgData name="Siniša Vuksan" userId="3af124f9-b8e7-46e3-9422-21ae1d17ac0b" providerId="ADAL" clId="{60404417-70EA-4562-99B0-FF0AA0CDD73A}" dt="2021-01-15T15:59:55.683" v="4061"/>
      <pc:docMkLst>
        <pc:docMk/>
      </pc:docMkLst>
      <pc:sldChg chg="modSp">
        <pc:chgData name="Siniša Vuksan" userId="3af124f9-b8e7-46e3-9422-21ae1d17ac0b" providerId="ADAL" clId="{60404417-70EA-4562-99B0-FF0AA0CDD73A}" dt="2021-01-15T13:14:11.984" v="41" actId="20577"/>
        <pc:sldMkLst>
          <pc:docMk/>
          <pc:sldMk cId="1473559465" sldId="256"/>
        </pc:sldMkLst>
        <pc:spChg chg="mod">
          <ac:chgData name="Siniša Vuksan" userId="3af124f9-b8e7-46e3-9422-21ae1d17ac0b" providerId="ADAL" clId="{60404417-70EA-4562-99B0-FF0AA0CDD73A}" dt="2021-01-15T13:14:03.700" v="23" actId="20577"/>
          <ac:spMkLst>
            <pc:docMk/>
            <pc:sldMk cId="1473559465" sldId="256"/>
            <ac:spMk id="2" creationId="{B16DF7CC-7E41-46FD-AD7B-E6616659F8A6}"/>
          </ac:spMkLst>
        </pc:spChg>
        <pc:spChg chg="mod">
          <ac:chgData name="Siniša Vuksan" userId="3af124f9-b8e7-46e3-9422-21ae1d17ac0b" providerId="ADAL" clId="{60404417-70EA-4562-99B0-FF0AA0CDD73A}" dt="2021-01-15T13:14:11.984" v="41" actId="20577"/>
          <ac:spMkLst>
            <pc:docMk/>
            <pc:sldMk cId="1473559465" sldId="256"/>
            <ac:spMk id="3" creationId="{1DEA2198-4687-4966-8D99-48F3FDF0BDE4}"/>
          </ac:spMkLst>
        </pc:spChg>
      </pc:sldChg>
      <pc:sldChg chg="addSp delSp modSp delAnim modAnim">
        <pc:chgData name="Siniša Vuksan" userId="3af124f9-b8e7-46e3-9422-21ae1d17ac0b" providerId="ADAL" clId="{60404417-70EA-4562-99B0-FF0AA0CDD73A}" dt="2021-01-15T15:56:32.794" v="4043"/>
        <pc:sldMkLst>
          <pc:docMk/>
          <pc:sldMk cId="386841859" sldId="436"/>
        </pc:sldMkLst>
        <pc:spChg chg="mod">
          <ac:chgData name="Siniša Vuksan" userId="3af124f9-b8e7-46e3-9422-21ae1d17ac0b" providerId="ADAL" clId="{60404417-70EA-4562-99B0-FF0AA0CDD73A}" dt="2021-01-15T14:39:22.717" v="793" actId="14100"/>
          <ac:spMkLst>
            <pc:docMk/>
            <pc:sldMk cId="386841859" sldId="436"/>
            <ac:spMk id="6" creationId="{010AB125-9086-4261-98B4-FC5A0801347C}"/>
          </ac:spMkLst>
        </pc:spChg>
        <pc:spChg chg="mod">
          <ac:chgData name="Siniša Vuksan" userId="3af124f9-b8e7-46e3-9422-21ae1d17ac0b" providerId="ADAL" clId="{60404417-70EA-4562-99B0-FF0AA0CDD73A}" dt="2021-01-15T14:37:04.928" v="705" actId="20577"/>
          <ac:spMkLst>
            <pc:docMk/>
            <pc:sldMk cId="386841859" sldId="436"/>
            <ac:spMk id="7" creationId="{0256D9EB-C20B-45FA-9F3D-124012366C9E}"/>
          </ac:spMkLst>
        </pc:spChg>
        <pc:spChg chg="del">
          <ac:chgData name="Siniša Vuksan" userId="3af124f9-b8e7-46e3-9422-21ae1d17ac0b" providerId="ADAL" clId="{60404417-70EA-4562-99B0-FF0AA0CDD73A}" dt="2021-01-15T14:39:45.924" v="797" actId="478"/>
          <ac:spMkLst>
            <pc:docMk/>
            <pc:sldMk cId="386841859" sldId="436"/>
            <ac:spMk id="8" creationId="{E221FC19-7453-417E-B0EF-5538282095E6}"/>
          </ac:spMkLst>
        </pc:spChg>
        <pc:spChg chg="add mod">
          <ac:chgData name="Siniša Vuksan" userId="3af124f9-b8e7-46e3-9422-21ae1d17ac0b" providerId="ADAL" clId="{60404417-70EA-4562-99B0-FF0AA0CDD73A}" dt="2021-01-15T14:40:32.015" v="902" actId="20577"/>
          <ac:spMkLst>
            <pc:docMk/>
            <pc:sldMk cId="386841859" sldId="436"/>
            <ac:spMk id="9" creationId="{8486D2A1-1A1D-4F81-AD96-A31FD4BA98EC}"/>
          </ac:spMkLst>
        </pc:spChg>
        <pc:spChg chg="add mod">
          <ac:chgData name="Siniša Vuksan" userId="3af124f9-b8e7-46e3-9422-21ae1d17ac0b" providerId="ADAL" clId="{60404417-70EA-4562-99B0-FF0AA0CDD73A}" dt="2021-01-15T14:42:38.605" v="1048" actId="1076"/>
          <ac:spMkLst>
            <pc:docMk/>
            <pc:sldMk cId="386841859" sldId="436"/>
            <ac:spMk id="10" creationId="{A492F1F3-9211-4AB7-BF4C-4050DD0C9DE1}"/>
          </ac:spMkLst>
        </pc:spChg>
        <pc:picChg chg="mod">
          <ac:chgData name="Siniša Vuksan" userId="3af124f9-b8e7-46e3-9422-21ae1d17ac0b" providerId="ADAL" clId="{60404417-70EA-4562-99B0-FF0AA0CDD73A}" dt="2021-01-15T14:38:44.512" v="712" actId="1076"/>
          <ac:picMkLst>
            <pc:docMk/>
            <pc:sldMk cId="386841859" sldId="436"/>
            <ac:picMk id="2" creationId="{79AB126F-5218-4223-8FB3-6BD5D18FF2B3}"/>
          </ac:picMkLst>
        </pc:picChg>
        <pc:picChg chg="add mod">
          <ac:chgData name="Siniša Vuksan" userId="3af124f9-b8e7-46e3-9422-21ae1d17ac0b" providerId="ADAL" clId="{60404417-70EA-4562-99B0-FF0AA0CDD73A}" dt="2021-01-15T14:41:19.585" v="916" actId="1038"/>
          <ac:picMkLst>
            <pc:docMk/>
            <pc:sldMk cId="386841859" sldId="436"/>
            <ac:picMk id="3" creationId="{F729F179-47B6-4650-BBC4-F414687941C1}"/>
          </ac:picMkLst>
        </pc:picChg>
        <pc:picChg chg="mod">
          <ac:chgData name="Siniša Vuksan" userId="3af124f9-b8e7-46e3-9422-21ae1d17ac0b" providerId="ADAL" clId="{60404417-70EA-4562-99B0-FF0AA0CDD73A}" dt="2021-01-15T14:39:48.939" v="798" actId="1076"/>
          <ac:picMkLst>
            <pc:docMk/>
            <pc:sldMk cId="386841859" sldId="436"/>
            <ac:picMk id="4" creationId="{1B2619D9-4F98-4A11-8FFE-57C7EB1F529A}"/>
          </ac:picMkLst>
        </pc:picChg>
      </pc:sldChg>
      <pc:sldChg chg="addSp modSp ord modAnim">
        <pc:chgData name="Siniša Vuksan" userId="3af124f9-b8e7-46e3-9422-21ae1d17ac0b" providerId="ADAL" clId="{60404417-70EA-4562-99B0-FF0AA0CDD73A}" dt="2021-01-15T14:52:08.224" v="1568" actId="14100"/>
        <pc:sldMkLst>
          <pc:docMk/>
          <pc:sldMk cId="369717677" sldId="440"/>
        </pc:sldMkLst>
        <pc:spChg chg="mod">
          <ac:chgData name="Siniša Vuksan" userId="3af124f9-b8e7-46e3-9422-21ae1d17ac0b" providerId="ADAL" clId="{60404417-70EA-4562-99B0-FF0AA0CDD73A}" dt="2021-01-15T14:52:08.224" v="1568" actId="14100"/>
          <ac:spMkLst>
            <pc:docMk/>
            <pc:sldMk cId="369717677" sldId="440"/>
            <ac:spMk id="6" creationId="{010AB125-9086-4261-98B4-FC5A0801347C}"/>
          </ac:spMkLst>
        </pc:spChg>
        <pc:picChg chg="add mod">
          <ac:chgData name="Siniša Vuksan" userId="3af124f9-b8e7-46e3-9422-21ae1d17ac0b" providerId="ADAL" clId="{60404417-70EA-4562-99B0-FF0AA0CDD73A}" dt="2021-01-15T14:44:20.688" v="1065" actId="208"/>
          <ac:picMkLst>
            <pc:docMk/>
            <pc:sldMk cId="369717677" sldId="440"/>
            <ac:picMk id="2" creationId="{B69E1C10-ACFD-49C4-B019-6B92ED78F85E}"/>
          </ac:picMkLst>
        </pc:picChg>
        <pc:picChg chg="mod">
          <ac:chgData name="Siniša Vuksan" userId="3af124f9-b8e7-46e3-9422-21ae1d17ac0b" providerId="ADAL" clId="{60404417-70EA-4562-99B0-FF0AA0CDD73A}" dt="2021-01-15T14:43:27.576" v="1057" actId="1037"/>
          <ac:picMkLst>
            <pc:docMk/>
            <pc:sldMk cId="369717677" sldId="440"/>
            <ac:picMk id="4" creationId="{1B2619D9-4F98-4A11-8FFE-57C7EB1F529A}"/>
          </ac:picMkLst>
        </pc:picChg>
      </pc:sldChg>
    </pc:docChg>
  </pc:docChgLst>
  <pc:docChgLst>
    <pc:chgData name="Siniša ᵀᴴᴱ ᴼᴿᴵᴳᴵᴻᴬᴸ Wolfenstein" userId="215f646470bc261a" providerId="LiveId" clId="{02FC7EFA-2E7F-4788-AACD-E0736368D5A1}"/>
    <pc:docChg chg="undo custSel addSld delSld modSld sldOrd">
      <pc:chgData name="Siniša ᵀᴴᴱ ᴼᴿᴵᴳᴵᴻᴬᴸ Wolfenstein" userId="215f646470bc261a" providerId="LiveId" clId="{02FC7EFA-2E7F-4788-AACD-E0736368D5A1}" dt="2021-03-26T16:16:23.363" v="2107" actId="20577"/>
      <pc:docMkLst>
        <pc:docMk/>
      </pc:docMkLst>
      <pc:sldChg chg="modSp">
        <pc:chgData name="Siniša ᵀᴴᴱ ᴼᴿᴵᴳᴵᴻᴬᴸ Wolfenstein" userId="215f646470bc261a" providerId="LiveId" clId="{02FC7EFA-2E7F-4788-AACD-E0736368D5A1}" dt="2021-03-26T08:59:07.950" v="38" actId="20577"/>
        <pc:sldMkLst>
          <pc:docMk/>
          <pc:sldMk cId="1473559465" sldId="256"/>
        </pc:sldMkLst>
        <pc:spChg chg="mod">
          <ac:chgData name="Siniša ᵀᴴᴱ ᴼᴿᴵᴳᴵᴻᴬᴸ Wolfenstein" userId="215f646470bc261a" providerId="LiveId" clId="{02FC7EFA-2E7F-4788-AACD-E0736368D5A1}" dt="2021-03-26T08:59:07.950" v="38" actId="20577"/>
          <ac:spMkLst>
            <pc:docMk/>
            <pc:sldMk cId="1473559465" sldId="256"/>
            <ac:spMk id="2" creationId="{B16DF7CC-7E41-46FD-AD7B-E6616659F8A6}"/>
          </ac:spMkLst>
        </pc:spChg>
        <pc:spChg chg="mod">
          <ac:chgData name="Siniša ᵀᴴᴱ ᴼᴿᴵᴳᴵᴻᴬᴸ Wolfenstein" userId="215f646470bc261a" providerId="LiveId" clId="{02FC7EFA-2E7F-4788-AACD-E0736368D5A1}" dt="2021-03-26T08:58:48.222" v="20" actId="20577"/>
          <ac:spMkLst>
            <pc:docMk/>
            <pc:sldMk cId="1473559465" sldId="256"/>
            <ac:spMk id="3" creationId="{1DEA2198-4687-4966-8D99-48F3FDF0BDE4}"/>
          </ac:spMkLst>
        </pc:spChg>
      </pc:sldChg>
      <pc:sldChg chg="modSp ord">
        <pc:chgData name="Siniša ᵀᴴᴱ ᴼᴿᴵᴳᴵᴻᴬᴸ Wolfenstein" userId="215f646470bc261a" providerId="LiveId" clId="{02FC7EFA-2E7F-4788-AACD-E0736368D5A1}" dt="2021-03-26T09:15:14.596" v="805"/>
        <pc:sldMkLst>
          <pc:docMk/>
          <pc:sldMk cId="386841859" sldId="436"/>
        </pc:sldMkLst>
        <pc:spChg chg="mod">
          <ac:chgData name="Siniša ᵀᴴᴱ ᴼᴿᴵᴳᴵᴻᴬᴸ Wolfenstein" userId="215f646470bc261a" providerId="LiveId" clId="{02FC7EFA-2E7F-4788-AACD-E0736368D5A1}" dt="2021-03-26T09:14:46.666" v="804" actId="1076"/>
          <ac:spMkLst>
            <pc:docMk/>
            <pc:sldMk cId="386841859" sldId="436"/>
            <ac:spMk id="6" creationId="{010AB125-9086-4261-98B4-FC5A0801347C}"/>
          </ac:spMkLst>
        </pc:spChg>
        <pc:spChg chg="mod">
          <ac:chgData name="Siniša ᵀᴴᴱ ᴼᴿᴵᴳᴵᴻᴬᴸ Wolfenstein" userId="215f646470bc261a" providerId="LiveId" clId="{02FC7EFA-2E7F-4788-AACD-E0736368D5A1}" dt="2021-03-26T09:12:47.491" v="635" actId="20577"/>
          <ac:spMkLst>
            <pc:docMk/>
            <pc:sldMk cId="386841859" sldId="436"/>
            <ac:spMk id="7" creationId="{0256D9EB-C20B-45FA-9F3D-124012366C9E}"/>
          </ac:spMkLst>
        </pc:spChg>
        <pc:picChg chg="mod">
          <ac:chgData name="Siniša ᵀᴴᴱ ᴼᴿᴵᴳᴵᴻᴬᴸ Wolfenstein" userId="215f646470bc261a" providerId="LiveId" clId="{02FC7EFA-2E7F-4788-AACD-E0736368D5A1}" dt="2021-03-26T09:13:35.901" v="637" actId="1076"/>
          <ac:picMkLst>
            <pc:docMk/>
            <pc:sldMk cId="386841859" sldId="436"/>
            <ac:picMk id="2" creationId="{79AB126F-5218-4223-8FB3-6BD5D18FF2B3}"/>
          </ac:picMkLst>
        </pc:picChg>
        <pc:picChg chg="mod">
          <ac:chgData name="Siniša ᵀᴴᴱ ᴼᴿᴵᴳᴵᴻᴬᴸ Wolfenstein" userId="215f646470bc261a" providerId="LiveId" clId="{02FC7EFA-2E7F-4788-AACD-E0736368D5A1}" dt="2021-03-26T09:12:44.622" v="633" actId="14826"/>
          <ac:picMkLst>
            <pc:docMk/>
            <pc:sldMk cId="386841859" sldId="436"/>
            <ac:picMk id="4" creationId="{1B2619D9-4F98-4A11-8FFE-57C7EB1F529A}"/>
          </ac:picMkLst>
        </pc:picChg>
      </pc:sldChg>
      <pc:sldChg chg="modSp ord modAnim">
        <pc:chgData name="Siniša ᵀᴴᴱ ᴼᴿᴵᴳᴵᴻᴬᴸ Wolfenstein" userId="215f646470bc261a" providerId="LiveId" clId="{02FC7EFA-2E7F-4788-AACD-E0736368D5A1}" dt="2021-03-26T09:17:08.478" v="915"/>
        <pc:sldMkLst>
          <pc:docMk/>
          <pc:sldMk cId="369717677" sldId="440"/>
        </pc:sldMkLst>
        <pc:spChg chg="mod">
          <ac:chgData name="Siniša ᵀᴴᴱ ᴼᴿᴵᴳᴵᴻᴬᴸ Wolfenstein" userId="215f646470bc261a" providerId="LiveId" clId="{02FC7EFA-2E7F-4788-AACD-E0736368D5A1}" dt="2021-03-26T09:17:06.283" v="914" actId="1076"/>
          <ac:spMkLst>
            <pc:docMk/>
            <pc:sldMk cId="369717677" sldId="440"/>
            <ac:spMk id="6" creationId="{010AB125-9086-4261-98B4-FC5A0801347C}"/>
          </ac:spMkLst>
        </pc:spChg>
        <pc:picChg chg="mod">
          <ac:chgData name="Siniša ᵀᴴᴱ ᴼᴿᴵᴳᴵᴻᴬᴸ Wolfenstein" userId="215f646470bc261a" providerId="LiveId" clId="{02FC7EFA-2E7F-4788-AACD-E0736368D5A1}" dt="2021-03-26T09:17:03.076" v="913" actId="1076"/>
          <ac:picMkLst>
            <pc:docMk/>
            <pc:sldMk cId="369717677" sldId="440"/>
            <ac:picMk id="2" creationId="{B69E1C10-ACFD-49C4-B019-6B92ED78F85E}"/>
          </ac:picMkLst>
        </pc:picChg>
        <pc:picChg chg="mod">
          <ac:chgData name="Siniša ᵀᴴᴱ ᴼᴿᴵᴳᴵᴻᴬᴸ Wolfenstein" userId="215f646470bc261a" providerId="LiveId" clId="{02FC7EFA-2E7F-4788-AACD-E0736368D5A1}" dt="2021-03-26T09:15:23.229" v="807" actId="14826"/>
          <ac:picMkLst>
            <pc:docMk/>
            <pc:sldMk cId="369717677" sldId="440"/>
            <ac:picMk id="4" creationId="{1B2619D9-4F98-4A11-8FFE-57C7EB1F529A}"/>
          </ac:picMkLst>
        </pc:picChg>
      </pc:sldChg>
      <pc:sldChg chg="modSp ord">
        <pc:chgData name="Siniša ᵀᴴᴱ ᴼᴿᴵᴳᴵᴻᴬᴸ Wolfenstein" userId="215f646470bc261a" providerId="LiveId" clId="{02FC7EFA-2E7F-4788-AACD-E0736368D5A1}" dt="2021-03-26T16:16:23.363" v="2107" actId="20577"/>
        <pc:sldMkLst>
          <pc:docMk/>
          <pc:sldMk cId="1448836093" sldId="444"/>
        </pc:sldMkLst>
        <pc:spChg chg="mod">
          <ac:chgData name="Siniša ᵀᴴᴱ ᴼᴿᴵᴳᴵᴻᴬᴸ Wolfenstein" userId="215f646470bc261a" providerId="LiveId" clId="{02FC7EFA-2E7F-4788-AACD-E0736368D5A1}" dt="2021-03-26T16:16:23.363" v="2107" actId="20577"/>
          <ac:spMkLst>
            <pc:docMk/>
            <pc:sldMk cId="1448836093" sldId="444"/>
            <ac:spMk id="18" creationId="{8619A0A9-4971-4637-BA0B-39A4F5D24D27}"/>
          </ac:spMkLst>
        </pc:spChg>
      </pc:sldChg>
      <pc:sldChg chg="addSp modSp ord modAnim">
        <pc:chgData name="Siniša ᵀᴴᴱ ᴼᴿᴵᴳᴵᴻᴬᴸ Wolfenstein" userId="215f646470bc261a" providerId="LiveId" clId="{02FC7EFA-2E7F-4788-AACD-E0736368D5A1}" dt="2021-03-26T09:55:49.691" v="1350" actId="1036"/>
        <pc:sldMkLst>
          <pc:docMk/>
          <pc:sldMk cId="3065940442" sldId="457"/>
        </pc:sldMkLst>
        <pc:spChg chg="mod">
          <ac:chgData name="Siniša ᵀᴴᴱ ᴼᴿᴵᴳᴵᴻᴬᴸ Wolfenstein" userId="215f646470bc261a" providerId="LiveId" clId="{02FC7EFA-2E7F-4788-AACD-E0736368D5A1}" dt="2021-03-26T09:49:20.755" v="1217" actId="14100"/>
          <ac:spMkLst>
            <pc:docMk/>
            <pc:sldMk cId="3065940442" sldId="457"/>
            <ac:spMk id="6" creationId="{010AB125-9086-4261-98B4-FC5A0801347C}"/>
          </ac:spMkLst>
        </pc:spChg>
        <pc:spChg chg="mod">
          <ac:chgData name="Siniša ᵀᴴᴱ ᴼᴿᴵᴳᴵᴻᴬᴸ Wolfenstein" userId="215f646470bc261a" providerId="LiveId" clId="{02FC7EFA-2E7F-4788-AACD-E0736368D5A1}" dt="2021-03-26T09:47:11.778" v="1102" actId="20577"/>
          <ac:spMkLst>
            <pc:docMk/>
            <pc:sldMk cId="3065940442" sldId="457"/>
            <ac:spMk id="7" creationId="{0256D9EB-C20B-45FA-9F3D-124012366C9E}"/>
          </ac:spMkLst>
        </pc:spChg>
        <pc:spChg chg="add mod">
          <ac:chgData name="Siniša ᵀᴴᴱ ᴼᴿᴵᴳᴵᴻᴬᴸ Wolfenstein" userId="215f646470bc261a" providerId="LiveId" clId="{02FC7EFA-2E7F-4788-AACD-E0736368D5A1}" dt="2021-03-26T09:53:59.594" v="1320" actId="20577"/>
          <ac:spMkLst>
            <pc:docMk/>
            <pc:sldMk cId="3065940442" sldId="457"/>
            <ac:spMk id="8" creationId="{F2F7DCEB-C654-49DA-A61F-41B631CC1888}"/>
          </ac:spMkLst>
        </pc:spChg>
        <pc:spChg chg="add mod">
          <ac:chgData name="Siniša ᵀᴴᴱ ᴼᴿᴵᴳᴵᴻᴬᴸ Wolfenstein" userId="215f646470bc261a" providerId="LiveId" clId="{02FC7EFA-2E7F-4788-AACD-E0736368D5A1}" dt="2021-03-26T09:55:49.691" v="1350" actId="1036"/>
          <ac:spMkLst>
            <pc:docMk/>
            <pc:sldMk cId="3065940442" sldId="457"/>
            <ac:spMk id="9" creationId="{6D4168B5-776C-4E31-B87F-048484A258F8}"/>
          </ac:spMkLst>
        </pc:spChg>
        <pc:picChg chg="mod">
          <ac:chgData name="Siniša ᵀᴴᴱ ᴼᴿᴵᴳᴵᴻᴬᴸ Wolfenstein" userId="215f646470bc261a" providerId="LiveId" clId="{02FC7EFA-2E7F-4788-AACD-E0736368D5A1}" dt="2021-03-26T09:48:06.358" v="1105" actId="1076"/>
          <ac:picMkLst>
            <pc:docMk/>
            <pc:sldMk cId="3065940442" sldId="457"/>
            <ac:picMk id="2" creationId="{79AB126F-5218-4223-8FB3-6BD5D18FF2B3}"/>
          </ac:picMkLst>
        </pc:picChg>
        <pc:picChg chg="add mod">
          <ac:chgData name="Siniša ᵀᴴᴱ ᴼᴿᴵᴳᴵᴻᴬᴸ Wolfenstein" userId="215f646470bc261a" providerId="LiveId" clId="{02FC7EFA-2E7F-4788-AACD-E0736368D5A1}" dt="2021-03-26T09:54:43.547" v="1330" actId="1036"/>
          <ac:picMkLst>
            <pc:docMk/>
            <pc:sldMk cId="3065940442" sldId="457"/>
            <ac:picMk id="3" creationId="{0428AD00-C961-4CC2-A4AF-6C1FFE08B936}"/>
          </ac:picMkLst>
        </pc:picChg>
        <pc:picChg chg="mod">
          <ac:chgData name="Siniša ᵀᴴᴱ ᴼᴿᴵᴳᴵᴻᴬᴸ Wolfenstein" userId="215f646470bc261a" providerId="LiveId" clId="{02FC7EFA-2E7F-4788-AACD-E0736368D5A1}" dt="2021-03-26T09:47:31.526" v="1103" actId="14826"/>
          <ac:picMkLst>
            <pc:docMk/>
            <pc:sldMk cId="3065940442" sldId="457"/>
            <ac:picMk id="4" creationId="{1B2619D9-4F98-4A11-8FFE-57C7EB1F529A}"/>
          </ac:picMkLst>
        </pc:picChg>
      </pc:sldChg>
      <pc:sldChg chg="addSp modSp ord modAnim">
        <pc:chgData name="Siniša ᵀᴴᴱ ᴼᴿᴵᴳᴵᴻᴬᴸ Wolfenstein" userId="215f646470bc261a" providerId="LiveId" clId="{02FC7EFA-2E7F-4788-AACD-E0736368D5A1}" dt="2021-03-26T09:37:09.733" v="991"/>
        <pc:sldMkLst>
          <pc:docMk/>
          <pc:sldMk cId="4188146968" sldId="459"/>
        </pc:sldMkLst>
        <pc:spChg chg="add mod">
          <ac:chgData name="Siniša ᵀᴴᴱ ᴼᴿᴵᴳᴵᴻᴬᴸ Wolfenstein" userId="215f646470bc261a" providerId="LiveId" clId="{02FC7EFA-2E7F-4788-AACD-E0736368D5A1}" dt="2021-03-26T09:36:05.212" v="984"/>
          <ac:spMkLst>
            <pc:docMk/>
            <pc:sldMk cId="4188146968" sldId="459"/>
            <ac:spMk id="5" creationId="{D00B9502-1F77-4238-BB1C-7B7DA5AD5EEB}"/>
          </ac:spMkLst>
        </pc:spChg>
        <pc:spChg chg="mod">
          <ac:chgData name="Siniša ᵀᴴᴱ ᴼᴿᴵᴳᴵᴻᴬᴸ Wolfenstein" userId="215f646470bc261a" providerId="LiveId" clId="{02FC7EFA-2E7F-4788-AACD-E0736368D5A1}" dt="2021-03-26T09:19:46.035" v="939" actId="14100"/>
          <ac:spMkLst>
            <pc:docMk/>
            <pc:sldMk cId="4188146968" sldId="459"/>
            <ac:spMk id="6" creationId="{010AB125-9086-4261-98B4-FC5A0801347C}"/>
          </ac:spMkLst>
        </pc:spChg>
        <pc:spChg chg="add mod">
          <ac:chgData name="Siniša ᵀᴴᴱ ᴼᴿᴵᴳᴵᴻᴬᴸ Wolfenstein" userId="215f646470bc261a" providerId="LiveId" clId="{02FC7EFA-2E7F-4788-AACD-E0736368D5A1}" dt="2021-03-26T09:36:15.671" v="985"/>
          <ac:spMkLst>
            <pc:docMk/>
            <pc:sldMk cId="4188146968" sldId="459"/>
            <ac:spMk id="7" creationId="{41BB61C4-F5A6-4602-9AB1-043D220634B7}"/>
          </ac:spMkLst>
        </pc:spChg>
        <pc:spChg chg="add mod">
          <ac:chgData name="Siniša ᵀᴴᴱ ᴼᴿᴵᴳᴵᴻᴬᴸ Wolfenstein" userId="215f646470bc261a" providerId="LiveId" clId="{02FC7EFA-2E7F-4788-AACD-E0736368D5A1}" dt="2021-03-26T09:36:26.072" v="986"/>
          <ac:spMkLst>
            <pc:docMk/>
            <pc:sldMk cId="4188146968" sldId="459"/>
            <ac:spMk id="8" creationId="{643E078A-8984-468A-A989-BB70DC330DB3}"/>
          </ac:spMkLst>
        </pc:spChg>
        <pc:spChg chg="add mod">
          <ac:chgData name="Siniša ᵀᴴᴱ ᴼᴿᴵᴳᴵᴻᴬᴸ Wolfenstein" userId="215f646470bc261a" providerId="LiveId" clId="{02FC7EFA-2E7F-4788-AACD-E0736368D5A1}" dt="2021-03-26T09:36:38.733" v="987"/>
          <ac:spMkLst>
            <pc:docMk/>
            <pc:sldMk cId="4188146968" sldId="459"/>
            <ac:spMk id="9" creationId="{A0D0411C-0E6C-4F5E-9DA5-D09F36C10CD8}"/>
          </ac:spMkLst>
        </pc:spChg>
        <pc:spChg chg="add mod">
          <ac:chgData name="Siniša ᵀᴴᴱ ᴼᴿᴵᴳᴵᴻᴬᴸ Wolfenstein" userId="215f646470bc261a" providerId="LiveId" clId="{02FC7EFA-2E7F-4788-AACD-E0736368D5A1}" dt="2021-03-26T09:36:47.615" v="988"/>
          <ac:spMkLst>
            <pc:docMk/>
            <pc:sldMk cId="4188146968" sldId="459"/>
            <ac:spMk id="10" creationId="{668F56F5-E6AD-403E-98E4-24D96D376EDD}"/>
          </ac:spMkLst>
        </pc:spChg>
        <pc:spChg chg="add mod">
          <ac:chgData name="Siniša ᵀᴴᴱ ᴼᴿᴵᴳᴵᴻᴬᴸ Wolfenstein" userId="215f646470bc261a" providerId="LiveId" clId="{02FC7EFA-2E7F-4788-AACD-E0736368D5A1}" dt="2021-03-26T09:36:56.851" v="989"/>
          <ac:spMkLst>
            <pc:docMk/>
            <pc:sldMk cId="4188146968" sldId="459"/>
            <ac:spMk id="11" creationId="{FC8045C1-279A-40E1-83A6-5D2F0F8A05C9}"/>
          </ac:spMkLst>
        </pc:spChg>
        <pc:spChg chg="add mod">
          <ac:chgData name="Siniša ᵀᴴᴱ ᴼᴿᴵᴳᴵᴻᴬᴸ Wolfenstein" userId="215f646470bc261a" providerId="LiveId" clId="{02FC7EFA-2E7F-4788-AACD-E0736368D5A1}" dt="2021-03-26T09:37:06.203" v="990"/>
          <ac:spMkLst>
            <pc:docMk/>
            <pc:sldMk cId="4188146968" sldId="459"/>
            <ac:spMk id="12" creationId="{9DF64379-FA1E-40CE-8E37-5BD17B5CB525}"/>
          </ac:spMkLst>
        </pc:spChg>
        <pc:picChg chg="mod">
          <ac:chgData name="Siniša ᵀᴴᴱ ᴼᴿᴵᴳᴵᴻᴬᴸ Wolfenstein" userId="215f646470bc261a" providerId="LiveId" clId="{02FC7EFA-2E7F-4788-AACD-E0736368D5A1}" dt="2021-03-26T09:34:58.033" v="948" actId="1076"/>
          <ac:picMkLst>
            <pc:docMk/>
            <pc:sldMk cId="4188146968" sldId="459"/>
            <ac:picMk id="2" creationId="{B69E1C10-ACFD-49C4-B019-6B92ED78F85E}"/>
          </ac:picMkLst>
        </pc:picChg>
        <pc:picChg chg="mod">
          <ac:chgData name="Siniša ᵀᴴᴱ ᴼᴿᴵᴳᴵᴻᴬᴸ Wolfenstein" userId="215f646470bc261a" providerId="LiveId" clId="{02FC7EFA-2E7F-4788-AACD-E0736368D5A1}" dt="2021-03-26T09:18:24.483" v="919" actId="14826"/>
          <ac:picMkLst>
            <pc:docMk/>
            <pc:sldMk cId="4188146968" sldId="459"/>
            <ac:picMk id="4" creationId="{1B2619D9-4F98-4A11-8FFE-57C7EB1F529A}"/>
          </ac:picMkLst>
        </pc:picChg>
      </pc:sldChg>
      <pc:sldChg chg="addSp delSp modSp add delAnim modAnim">
        <pc:chgData name="Siniša ᵀᴴᴱ ᴼᴿᴵᴳᴵᴻᴬᴸ Wolfenstein" userId="215f646470bc261a" providerId="LiveId" clId="{02FC7EFA-2E7F-4788-AACD-E0736368D5A1}" dt="2021-03-26T09:44:05.366" v="1097" actId="14100"/>
        <pc:sldMkLst>
          <pc:docMk/>
          <pc:sldMk cId="2121622066" sldId="464"/>
        </pc:sldMkLst>
        <pc:spChg chg="del">
          <ac:chgData name="Siniša ᵀᴴᴱ ᴼᴿᴵᴳᴵᴻᴬᴸ Wolfenstein" userId="215f646470bc261a" providerId="LiveId" clId="{02FC7EFA-2E7F-4788-AACD-E0736368D5A1}" dt="2021-03-26T09:38:50.977" v="994" actId="478"/>
          <ac:spMkLst>
            <pc:docMk/>
            <pc:sldMk cId="2121622066" sldId="464"/>
            <ac:spMk id="5" creationId="{D00B9502-1F77-4238-BB1C-7B7DA5AD5EEB}"/>
          </ac:spMkLst>
        </pc:spChg>
        <pc:spChg chg="mod">
          <ac:chgData name="Siniša ᵀᴴᴱ ᴼᴿᴵᴳᴵᴻᴬᴸ Wolfenstein" userId="215f646470bc261a" providerId="LiveId" clId="{02FC7EFA-2E7F-4788-AACD-E0736368D5A1}" dt="2021-03-26T09:44:05.366" v="1097" actId="14100"/>
          <ac:spMkLst>
            <pc:docMk/>
            <pc:sldMk cId="2121622066" sldId="464"/>
            <ac:spMk id="6" creationId="{010AB125-9086-4261-98B4-FC5A0801347C}"/>
          </ac:spMkLst>
        </pc:spChg>
        <pc:spChg chg="del">
          <ac:chgData name="Siniša ᵀᴴᴱ ᴼᴿᴵᴳᴵᴻᴬᴸ Wolfenstein" userId="215f646470bc261a" providerId="LiveId" clId="{02FC7EFA-2E7F-4788-AACD-E0736368D5A1}" dt="2021-03-26T09:38:50.977" v="994" actId="478"/>
          <ac:spMkLst>
            <pc:docMk/>
            <pc:sldMk cId="2121622066" sldId="464"/>
            <ac:spMk id="7" creationId="{41BB61C4-F5A6-4602-9AB1-043D220634B7}"/>
          </ac:spMkLst>
        </pc:spChg>
        <pc:spChg chg="del">
          <ac:chgData name="Siniša ᵀᴴᴱ ᴼᴿᴵᴳᴵᴻᴬᴸ Wolfenstein" userId="215f646470bc261a" providerId="LiveId" clId="{02FC7EFA-2E7F-4788-AACD-E0736368D5A1}" dt="2021-03-26T09:38:50.977" v="994" actId="478"/>
          <ac:spMkLst>
            <pc:docMk/>
            <pc:sldMk cId="2121622066" sldId="464"/>
            <ac:spMk id="8" creationId="{643E078A-8984-468A-A989-BB70DC330DB3}"/>
          </ac:spMkLst>
        </pc:spChg>
        <pc:spChg chg="del">
          <ac:chgData name="Siniša ᵀᴴᴱ ᴼᴿᴵᴳᴵᴻᴬᴸ Wolfenstein" userId="215f646470bc261a" providerId="LiveId" clId="{02FC7EFA-2E7F-4788-AACD-E0736368D5A1}" dt="2021-03-26T09:38:50.977" v="994" actId="478"/>
          <ac:spMkLst>
            <pc:docMk/>
            <pc:sldMk cId="2121622066" sldId="464"/>
            <ac:spMk id="9" creationId="{A0D0411C-0E6C-4F5E-9DA5-D09F36C10CD8}"/>
          </ac:spMkLst>
        </pc:spChg>
        <pc:spChg chg="del">
          <ac:chgData name="Siniša ᵀᴴᴱ ᴼᴿᴵᴳᴵᴻᴬᴸ Wolfenstein" userId="215f646470bc261a" providerId="LiveId" clId="{02FC7EFA-2E7F-4788-AACD-E0736368D5A1}" dt="2021-03-26T09:38:50.977" v="994" actId="478"/>
          <ac:spMkLst>
            <pc:docMk/>
            <pc:sldMk cId="2121622066" sldId="464"/>
            <ac:spMk id="10" creationId="{668F56F5-E6AD-403E-98E4-24D96D376EDD}"/>
          </ac:spMkLst>
        </pc:spChg>
        <pc:spChg chg="del">
          <ac:chgData name="Siniša ᵀᴴᴱ ᴼᴿᴵᴳᴵᴻᴬᴸ Wolfenstein" userId="215f646470bc261a" providerId="LiveId" clId="{02FC7EFA-2E7F-4788-AACD-E0736368D5A1}" dt="2021-03-26T09:38:50.977" v="994" actId="478"/>
          <ac:spMkLst>
            <pc:docMk/>
            <pc:sldMk cId="2121622066" sldId="464"/>
            <ac:spMk id="11" creationId="{FC8045C1-279A-40E1-83A6-5D2F0F8A05C9}"/>
          </ac:spMkLst>
        </pc:spChg>
        <pc:spChg chg="del">
          <ac:chgData name="Siniša ᵀᴴᴱ ᴼᴿᴵᴳᴵᴻᴬᴸ Wolfenstein" userId="215f646470bc261a" providerId="LiveId" clId="{02FC7EFA-2E7F-4788-AACD-E0736368D5A1}" dt="2021-03-26T09:38:50.977" v="994" actId="478"/>
          <ac:spMkLst>
            <pc:docMk/>
            <pc:sldMk cId="2121622066" sldId="464"/>
            <ac:spMk id="12" creationId="{9DF64379-FA1E-40CE-8E37-5BD17B5CB525}"/>
          </ac:spMkLst>
        </pc:spChg>
        <pc:spChg chg="add mod">
          <ac:chgData name="Siniša ᵀᴴᴱ ᴼᴿᴵᴳᴵᴻᴬᴸ Wolfenstein" userId="215f646470bc261a" providerId="LiveId" clId="{02FC7EFA-2E7F-4788-AACD-E0736368D5A1}" dt="2021-03-26T09:43:59.706" v="1095" actId="14100"/>
          <ac:spMkLst>
            <pc:docMk/>
            <pc:sldMk cId="2121622066" sldId="464"/>
            <ac:spMk id="13" creationId="{295B4C17-7D82-449D-A45A-89A6E89F650F}"/>
          </ac:spMkLst>
        </pc:spChg>
        <pc:picChg chg="mod">
          <ac:chgData name="Siniša ᵀᴴᴱ ᴼᴿᴵᴳᴵᴻᴬᴸ Wolfenstein" userId="215f646470bc261a" providerId="LiveId" clId="{02FC7EFA-2E7F-4788-AACD-E0736368D5A1}" dt="2021-03-26T09:44:01.787" v="1096" actId="1076"/>
          <ac:picMkLst>
            <pc:docMk/>
            <pc:sldMk cId="2121622066" sldId="464"/>
            <ac:picMk id="2" creationId="{B69E1C10-ACFD-49C4-B019-6B92ED78F85E}"/>
          </ac:picMkLst>
        </pc:picChg>
      </pc:sldChg>
      <pc:sldChg chg="addSp modSp add modAnim">
        <pc:chgData name="Siniša ᵀᴴᴱ ᴼᴿᴵᴳᴵᴻᴬᴸ Wolfenstein" userId="215f646470bc261a" providerId="LiveId" clId="{02FC7EFA-2E7F-4788-AACD-E0736368D5A1}" dt="2021-03-26T16:05:00.312" v="1994" actId="20577"/>
        <pc:sldMkLst>
          <pc:docMk/>
          <pc:sldMk cId="1690226049" sldId="469"/>
        </pc:sldMkLst>
        <pc:spChg chg="mod">
          <ac:chgData name="Siniša ᵀᴴᴱ ᴼᴿᴵᴳᴵᴻᴬᴸ Wolfenstein" userId="215f646470bc261a" providerId="LiveId" clId="{02FC7EFA-2E7F-4788-AACD-E0736368D5A1}" dt="2021-03-26T16:03:09.838" v="1974"/>
          <ac:spMkLst>
            <pc:docMk/>
            <pc:sldMk cId="1690226049" sldId="469"/>
            <ac:spMk id="6" creationId="{010AB125-9086-4261-98B4-FC5A0801347C}"/>
          </ac:spMkLst>
        </pc:spChg>
        <pc:spChg chg="mod">
          <ac:chgData name="Siniša ᵀᴴᴱ ᴼᴿᴵᴳᴵᴻᴬᴸ Wolfenstein" userId="215f646470bc261a" providerId="LiveId" clId="{02FC7EFA-2E7F-4788-AACD-E0736368D5A1}" dt="2021-03-26T16:01:21.010" v="1945" actId="20577"/>
          <ac:spMkLst>
            <pc:docMk/>
            <pc:sldMk cId="1690226049" sldId="469"/>
            <ac:spMk id="7" creationId="{0256D9EB-C20B-45FA-9F3D-124012366C9E}"/>
          </ac:spMkLst>
        </pc:spChg>
        <pc:spChg chg="add mod">
          <ac:chgData name="Siniša ᵀᴴᴱ ᴼᴿᴵᴳᴵᴻᴬᴸ Wolfenstein" userId="215f646470bc261a" providerId="LiveId" clId="{02FC7EFA-2E7F-4788-AACD-E0736368D5A1}" dt="2021-03-26T16:04:19.236" v="1979" actId="1076"/>
          <ac:spMkLst>
            <pc:docMk/>
            <pc:sldMk cId="1690226049" sldId="469"/>
            <ac:spMk id="8" creationId="{8087D8F3-76F1-49BE-B3F4-D61694BDC5AF}"/>
          </ac:spMkLst>
        </pc:spChg>
        <pc:spChg chg="add mod">
          <ac:chgData name="Siniša ᵀᴴᴱ ᴼᴿᴵᴳᴵᴻᴬᴸ Wolfenstein" userId="215f646470bc261a" providerId="LiveId" clId="{02FC7EFA-2E7F-4788-AACD-E0736368D5A1}" dt="2021-03-26T16:04:26.649" v="1982" actId="20577"/>
          <ac:spMkLst>
            <pc:docMk/>
            <pc:sldMk cId="1690226049" sldId="469"/>
            <ac:spMk id="9" creationId="{3C9B201C-5745-4B3E-B49F-6C3281601774}"/>
          </ac:spMkLst>
        </pc:spChg>
        <pc:spChg chg="add mod">
          <ac:chgData name="Siniša ᵀᴴᴱ ᴼᴿᴵᴳᴵᴻᴬᴸ Wolfenstein" userId="215f646470bc261a" providerId="LiveId" clId="{02FC7EFA-2E7F-4788-AACD-E0736368D5A1}" dt="2021-03-26T16:04:33.950" v="1985" actId="20577"/>
          <ac:spMkLst>
            <pc:docMk/>
            <pc:sldMk cId="1690226049" sldId="469"/>
            <ac:spMk id="10" creationId="{959B6BF5-AB59-4F8E-870C-C14BD3C2E522}"/>
          </ac:spMkLst>
        </pc:spChg>
        <pc:spChg chg="add mod">
          <ac:chgData name="Siniša ᵀᴴᴱ ᴼᴿᴵᴳᴵᴻᴬᴸ Wolfenstein" userId="215f646470bc261a" providerId="LiveId" clId="{02FC7EFA-2E7F-4788-AACD-E0736368D5A1}" dt="2021-03-26T16:04:45.135" v="1988" actId="20577"/>
          <ac:spMkLst>
            <pc:docMk/>
            <pc:sldMk cId="1690226049" sldId="469"/>
            <ac:spMk id="11" creationId="{900AFFB7-BB5B-4F4A-BE04-1FFC157F42B8}"/>
          </ac:spMkLst>
        </pc:spChg>
        <pc:spChg chg="add mod">
          <ac:chgData name="Siniša ᵀᴴᴱ ᴼᴿᴵᴳᴵᴻᴬᴸ Wolfenstein" userId="215f646470bc261a" providerId="LiveId" clId="{02FC7EFA-2E7F-4788-AACD-E0736368D5A1}" dt="2021-03-26T16:04:50.785" v="1991" actId="20577"/>
          <ac:spMkLst>
            <pc:docMk/>
            <pc:sldMk cId="1690226049" sldId="469"/>
            <ac:spMk id="12" creationId="{5A34A91C-F93F-4D93-92E1-25F1183504DD}"/>
          </ac:spMkLst>
        </pc:spChg>
        <pc:spChg chg="add mod">
          <ac:chgData name="Siniša ᵀᴴᴱ ᴼᴿᴵᴳᴵᴻᴬᴸ Wolfenstein" userId="215f646470bc261a" providerId="LiveId" clId="{02FC7EFA-2E7F-4788-AACD-E0736368D5A1}" dt="2021-03-26T16:05:00.312" v="1994" actId="20577"/>
          <ac:spMkLst>
            <pc:docMk/>
            <pc:sldMk cId="1690226049" sldId="469"/>
            <ac:spMk id="13" creationId="{8E626DFE-A306-4BD7-BFA7-DF241B3A90BB}"/>
          </ac:spMkLst>
        </pc:spChg>
        <pc:picChg chg="mod">
          <ac:chgData name="Siniša ᵀᴴᴱ ᴼᴿᴵᴳᴵᴻᴬᴸ Wolfenstein" userId="215f646470bc261a" providerId="LiveId" clId="{02FC7EFA-2E7F-4788-AACD-E0736368D5A1}" dt="2021-03-26T16:01:57.067" v="1949" actId="14100"/>
          <ac:picMkLst>
            <pc:docMk/>
            <pc:sldMk cId="1690226049" sldId="469"/>
            <ac:picMk id="2" creationId="{79AB126F-5218-4223-8FB3-6BD5D18FF2B3}"/>
          </ac:picMkLst>
        </pc:picChg>
        <pc:picChg chg="mod">
          <ac:chgData name="Siniša ᵀᴴᴱ ᴼᴿᴵᴳᴵᴻᴬᴸ Wolfenstein" userId="215f646470bc261a" providerId="LiveId" clId="{02FC7EFA-2E7F-4788-AACD-E0736368D5A1}" dt="2021-03-26T16:01:47.964" v="1946" actId="1076"/>
          <ac:picMkLst>
            <pc:docMk/>
            <pc:sldMk cId="1690226049" sldId="469"/>
            <ac:picMk id="4" creationId="{1B2619D9-4F98-4A11-8FFE-57C7EB1F529A}"/>
          </ac:picMkLst>
        </pc:picChg>
      </pc:sldChg>
    </pc:docChg>
  </pc:docChgLst>
  <pc:docChgLst>
    <pc:chgData name="Siniša ᵀᴴᴱ ᴼᴿᴵᴳᴵᴻᴬᴸ Wolfenstein" userId="215f646470bc261a" providerId="LiveId" clId="{B8286DF6-407A-4385-9B05-204537352E0F}"/>
    <pc:docChg chg="undo custSel addSld delSld modSld sldOrd">
      <pc:chgData name="Siniša ᵀᴴᴱ ᴼᴿᴵᴳᴵᴻᴬᴸ Wolfenstein" userId="215f646470bc261a" providerId="LiveId" clId="{B8286DF6-407A-4385-9B05-204537352E0F}" dt="2021-02-27T12:18:45.581" v="2755"/>
      <pc:docMkLst>
        <pc:docMk/>
      </pc:docMkLst>
      <pc:sldChg chg="modSp">
        <pc:chgData name="Siniša ᵀᴴᴱ ᴼᴿᴵᴳᴵᴻᴬᴸ Wolfenstein" userId="215f646470bc261a" providerId="LiveId" clId="{B8286DF6-407A-4385-9B05-204537352E0F}" dt="2021-02-27T09:52:58.569" v="33" actId="20577"/>
        <pc:sldMkLst>
          <pc:docMk/>
          <pc:sldMk cId="1473559465" sldId="256"/>
        </pc:sldMkLst>
        <pc:spChg chg="mod">
          <ac:chgData name="Siniša ᵀᴴᴱ ᴼᴿᴵᴳᴵᴻᴬᴸ Wolfenstein" userId="215f646470bc261a" providerId="LiveId" clId="{B8286DF6-407A-4385-9B05-204537352E0F}" dt="2021-02-27T09:52:45.029" v="14" actId="20577"/>
          <ac:spMkLst>
            <pc:docMk/>
            <pc:sldMk cId="1473559465" sldId="256"/>
            <ac:spMk id="2" creationId="{B16DF7CC-7E41-46FD-AD7B-E6616659F8A6}"/>
          </ac:spMkLst>
        </pc:spChg>
        <pc:spChg chg="mod">
          <ac:chgData name="Siniša ᵀᴴᴱ ᴼᴿᴵᴳᴵᴻᴬᴸ Wolfenstein" userId="215f646470bc261a" providerId="LiveId" clId="{B8286DF6-407A-4385-9B05-204537352E0F}" dt="2021-02-27T09:52:58.569" v="33" actId="20577"/>
          <ac:spMkLst>
            <pc:docMk/>
            <pc:sldMk cId="1473559465" sldId="256"/>
            <ac:spMk id="3" creationId="{1DEA2198-4687-4966-8D99-48F3FDF0BDE4}"/>
          </ac:spMkLst>
        </pc:spChg>
      </pc:sldChg>
      <pc:sldChg chg="delSp modSp ord delAnim modAnim">
        <pc:chgData name="Siniša ᵀᴴᴱ ᴼᴿᴵᴳᴵᴻᴬᴸ Wolfenstein" userId="215f646470bc261a" providerId="LiveId" clId="{B8286DF6-407A-4385-9B05-204537352E0F}" dt="2021-02-27T11:38:29.389" v="1093" actId="1076"/>
        <pc:sldMkLst>
          <pc:docMk/>
          <pc:sldMk cId="386841859" sldId="436"/>
        </pc:sldMkLst>
        <pc:spChg chg="mod">
          <ac:chgData name="Siniša ᵀᴴᴱ ᴼᴿᴵᴳᴵᴻᴬᴸ Wolfenstein" userId="215f646470bc261a" providerId="LiveId" clId="{B8286DF6-407A-4385-9B05-204537352E0F}" dt="2021-02-27T10:06:15.338" v="873" actId="20577"/>
          <ac:spMkLst>
            <pc:docMk/>
            <pc:sldMk cId="386841859" sldId="436"/>
            <ac:spMk id="6" creationId="{010AB125-9086-4261-98B4-FC5A0801347C}"/>
          </ac:spMkLst>
        </pc:spChg>
        <pc:spChg chg="mod">
          <ac:chgData name="Siniša ᵀᴴᴱ ᴼᴿᴵᴳᴵᴻᴬᴸ Wolfenstein" userId="215f646470bc261a" providerId="LiveId" clId="{B8286DF6-407A-4385-9B05-204537352E0F}" dt="2021-02-27T10:03:37.077" v="707" actId="20577"/>
          <ac:spMkLst>
            <pc:docMk/>
            <pc:sldMk cId="386841859" sldId="436"/>
            <ac:spMk id="7" creationId="{0256D9EB-C20B-45FA-9F3D-124012366C9E}"/>
          </ac:spMkLst>
        </pc:spChg>
        <pc:spChg chg="del">
          <ac:chgData name="Siniša ᵀᴴᴱ ᴼᴿᴵᴳᴵᴻᴬᴸ Wolfenstein" userId="215f646470bc261a" providerId="LiveId" clId="{B8286DF6-407A-4385-9B05-204537352E0F}" dt="2021-02-27T10:04:57.048" v="718" actId="478"/>
          <ac:spMkLst>
            <pc:docMk/>
            <pc:sldMk cId="386841859" sldId="436"/>
            <ac:spMk id="9" creationId="{8486D2A1-1A1D-4F81-AD96-A31FD4BA98EC}"/>
          </ac:spMkLst>
        </pc:spChg>
        <pc:spChg chg="del">
          <ac:chgData name="Siniša ᵀᴴᴱ ᴼᴿᴵᴳᴵᴻᴬᴸ Wolfenstein" userId="215f646470bc261a" providerId="LiveId" clId="{B8286DF6-407A-4385-9B05-204537352E0F}" dt="2021-02-27T10:03:01.999" v="705" actId="478"/>
          <ac:spMkLst>
            <pc:docMk/>
            <pc:sldMk cId="386841859" sldId="436"/>
            <ac:spMk id="10" creationId="{A492F1F3-9211-4AB7-BF4C-4050DD0C9DE1}"/>
          </ac:spMkLst>
        </pc:spChg>
        <pc:picChg chg="mod">
          <ac:chgData name="Siniša ᵀᴴᴱ ᴼᴿᴵᴳᴵᴻᴬᴸ Wolfenstein" userId="215f646470bc261a" providerId="LiveId" clId="{B8286DF6-407A-4385-9B05-204537352E0F}" dt="2021-02-27T10:06:57.117" v="875" actId="1076"/>
          <ac:picMkLst>
            <pc:docMk/>
            <pc:sldMk cId="386841859" sldId="436"/>
            <ac:picMk id="2" creationId="{79AB126F-5218-4223-8FB3-6BD5D18FF2B3}"/>
          </ac:picMkLst>
        </pc:picChg>
        <pc:picChg chg="del mod">
          <ac:chgData name="Siniša ᵀᴴᴱ ᴼᴿᴵᴳᴵᴻᴬᴸ Wolfenstein" userId="215f646470bc261a" providerId="LiveId" clId="{B8286DF6-407A-4385-9B05-204537352E0F}" dt="2021-02-27T10:02:59.810" v="704" actId="478"/>
          <ac:picMkLst>
            <pc:docMk/>
            <pc:sldMk cId="386841859" sldId="436"/>
            <ac:picMk id="3" creationId="{F729F179-47B6-4650-BBC4-F414687941C1}"/>
          </ac:picMkLst>
        </pc:picChg>
        <pc:picChg chg="mod">
          <ac:chgData name="Siniša ᵀᴴᴱ ᴼᴿᴵᴳᴵᴻᴬᴸ Wolfenstein" userId="215f646470bc261a" providerId="LiveId" clId="{B8286DF6-407A-4385-9B05-204537352E0F}" dt="2021-02-27T11:38:29.389" v="1093" actId="1076"/>
          <ac:picMkLst>
            <pc:docMk/>
            <pc:sldMk cId="386841859" sldId="436"/>
            <ac:picMk id="4" creationId="{1B2619D9-4F98-4A11-8FFE-57C7EB1F529A}"/>
          </ac:picMkLst>
        </pc:picChg>
      </pc:sldChg>
      <pc:sldChg chg="modSp ord modAnim">
        <pc:chgData name="Siniša ᵀᴴᴱ ᴼᴿᴵᴳᴵᴻᴬᴸ Wolfenstein" userId="215f646470bc261a" providerId="LiveId" clId="{B8286DF6-407A-4385-9B05-204537352E0F}" dt="2021-02-27T10:16:39.529" v="1092"/>
        <pc:sldMkLst>
          <pc:docMk/>
          <pc:sldMk cId="369717677" sldId="440"/>
        </pc:sldMkLst>
        <pc:spChg chg="mod">
          <ac:chgData name="Siniša ᵀᴴᴱ ᴼᴿᴵᴳᴵᴻᴬᴸ Wolfenstein" userId="215f646470bc261a" providerId="LiveId" clId="{B8286DF6-407A-4385-9B05-204537352E0F}" dt="2021-02-27T10:16:29.390" v="1091" actId="207"/>
          <ac:spMkLst>
            <pc:docMk/>
            <pc:sldMk cId="369717677" sldId="440"/>
            <ac:spMk id="6" creationId="{010AB125-9086-4261-98B4-FC5A0801347C}"/>
          </ac:spMkLst>
        </pc:spChg>
        <pc:picChg chg="mod">
          <ac:chgData name="Siniša ᵀᴴᴱ ᴼᴿᴵᴳᴵᴻᴬᴸ Wolfenstein" userId="215f646470bc261a" providerId="LiveId" clId="{B8286DF6-407A-4385-9B05-204537352E0F}" dt="2021-02-27T10:12:23.100" v="885" actId="1076"/>
          <ac:picMkLst>
            <pc:docMk/>
            <pc:sldMk cId="369717677" sldId="440"/>
            <ac:picMk id="2" creationId="{B69E1C10-ACFD-49C4-B019-6B92ED78F85E}"/>
          </ac:picMkLst>
        </pc:picChg>
        <pc:picChg chg="mod">
          <ac:chgData name="Siniša ᵀᴴᴱ ᴼᴿᴵᴳᴵᴻᴬᴸ Wolfenstein" userId="215f646470bc261a" providerId="LiveId" clId="{B8286DF6-407A-4385-9B05-204537352E0F}" dt="2021-02-27T10:12:13.367" v="882" actId="14826"/>
          <ac:picMkLst>
            <pc:docMk/>
            <pc:sldMk cId="369717677" sldId="440"/>
            <ac:picMk id="4" creationId="{1B2619D9-4F98-4A11-8FFE-57C7EB1F529A}"/>
          </ac:picMkLst>
        </pc:picChg>
      </pc:sldChg>
      <pc:sldChg chg="modSp add">
        <pc:chgData name="Siniša ᵀᴴᴱ ᴼᴿᴵᴳᴵᴻᴬᴸ Wolfenstein" userId="215f646470bc261a" providerId="LiveId" clId="{B8286DF6-407A-4385-9B05-204537352E0F}" dt="2021-02-27T12:15:46.396" v="2731" actId="20577"/>
        <pc:sldMkLst>
          <pc:docMk/>
          <pc:sldMk cId="1448836093" sldId="444"/>
        </pc:sldMkLst>
        <pc:spChg chg="mod">
          <ac:chgData name="Siniša ᵀᴴᴱ ᴼᴿᴵᴳᴵᴻᴬᴸ Wolfenstein" userId="215f646470bc261a" providerId="LiveId" clId="{B8286DF6-407A-4385-9B05-204537352E0F}" dt="2021-02-27T12:15:46.396" v="2731" actId="20577"/>
          <ac:spMkLst>
            <pc:docMk/>
            <pc:sldMk cId="1448836093" sldId="444"/>
            <ac:spMk id="18" creationId="{8619A0A9-4971-4637-BA0B-39A4F5D24D27}"/>
          </ac:spMkLst>
        </pc:spChg>
      </pc:sldChg>
      <pc:sldChg chg="modSp add modAnim">
        <pc:chgData name="Siniša ᵀᴴᴱ ᴼᴿᴵᴳᴵᴻᴬᴸ Wolfenstein" userId="215f646470bc261a" providerId="LiveId" clId="{B8286DF6-407A-4385-9B05-204537352E0F}" dt="2021-02-27T11:41:27.333" v="1229"/>
        <pc:sldMkLst>
          <pc:docMk/>
          <pc:sldMk cId="3065940442" sldId="457"/>
        </pc:sldMkLst>
        <pc:spChg chg="mod">
          <ac:chgData name="Siniša ᵀᴴᴱ ᴼᴿᴵᴳᴵᴻᴬᴸ Wolfenstein" userId="215f646470bc261a" providerId="LiveId" clId="{B8286DF6-407A-4385-9B05-204537352E0F}" dt="2021-02-27T11:41:02.513" v="1225" actId="255"/>
          <ac:spMkLst>
            <pc:docMk/>
            <pc:sldMk cId="3065940442" sldId="457"/>
            <ac:spMk id="6" creationId="{010AB125-9086-4261-98B4-FC5A0801347C}"/>
          </ac:spMkLst>
        </pc:spChg>
        <pc:spChg chg="mod">
          <ac:chgData name="Siniša ᵀᴴᴱ ᴼᴿᴵᴳᴵᴻᴬᴸ Wolfenstein" userId="215f646470bc261a" providerId="LiveId" clId="{B8286DF6-407A-4385-9B05-204537352E0F}" dt="2021-02-27T11:38:42.097" v="1111" actId="20577"/>
          <ac:spMkLst>
            <pc:docMk/>
            <pc:sldMk cId="3065940442" sldId="457"/>
            <ac:spMk id="7" creationId="{0256D9EB-C20B-45FA-9F3D-124012366C9E}"/>
          </ac:spMkLst>
        </pc:spChg>
        <pc:picChg chg="mod">
          <ac:chgData name="Siniša ᵀᴴᴱ ᴼᴿᴵᴳᴵᴻᴬᴸ Wolfenstein" userId="215f646470bc261a" providerId="LiveId" clId="{B8286DF6-407A-4385-9B05-204537352E0F}" dt="2021-02-27T11:39:45.303" v="1115" actId="14100"/>
          <ac:picMkLst>
            <pc:docMk/>
            <pc:sldMk cId="3065940442" sldId="457"/>
            <ac:picMk id="2" creationId="{79AB126F-5218-4223-8FB3-6BD5D18FF2B3}"/>
          </ac:picMkLst>
        </pc:picChg>
        <pc:picChg chg="mod">
          <ac:chgData name="Siniša ᵀᴴᴱ ᴼᴿᴵᴳᴵᴻᴬᴸ Wolfenstein" userId="215f646470bc261a" providerId="LiveId" clId="{B8286DF6-407A-4385-9B05-204537352E0F}" dt="2021-02-27T11:39:08.908" v="1112" actId="14826"/>
          <ac:picMkLst>
            <pc:docMk/>
            <pc:sldMk cId="3065940442" sldId="457"/>
            <ac:picMk id="4" creationId="{1B2619D9-4F98-4A11-8FFE-57C7EB1F529A}"/>
          </ac:picMkLst>
        </pc:picChg>
      </pc:sldChg>
      <pc:sldChg chg="delSp modSp add delAnim modAnim">
        <pc:chgData name="Siniša ᵀᴴᴱ ᴼᴿᴵᴳᴵᴻᴬᴸ Wolfenstein" userId="215f646470bc261a" providerId="LiveId" clId="{B8286DF6-407A-4385-9B05-204537352E0F}" dt="2021-02-27T11:53:57.191" v="1987" actId="114"/>
        <pc:sldMkLst>
          <pc:docMk/>
          <pc:sldMk cId="4188146968" sldId="459"/>
        </pc:sldMkLst>
        <pc:spChg chg="del">
          <ac:chgData name="Siniša ᵀᴴᴱ ᴼᴿᴵᴳᴵᴻᴬᴸ Wolfenstein" userId="215f646470bc261a" providerId="LiveId" clId="{B8286DF6-407A-4385-9B05-204537352E0F}" dt="2021-02-27T11:50:59.519" v="1580" actId="478"/>
          <ac:spMkLst>
            <pc:docMk/>
            <pc:sldMk cId="4188146968" sldId="459"/>
            <ac:spMk id="5" creationId="{7EFF38A0-CDE8-4B51-80CB-63FE498CEFA2}"/>
          </ac:spMkLst>
        </pc:spChg>
        <pc:spChg chg="mod">
          <ac:chgData name="Siniša ᵀᴴᴱ ᴼᴿᴵᴳᴵᴻᴬᴸ Wolfenstein" userId="215f646470bc261a" providerId="LiveId" clId="{B8286DF6-407A-4385-9B05-204537352E0F}" dt="2021-02-27T11:53:57.191" v="1987" actId="114"/>
          <ac:spMkLst>
            <pc:docMk/>
            <pc:sldMk cId="4188146968" sldId="459"/>
            <ac:spMk id="6" creationId="{010AB125-9086-4261-98B4-FC5A0801347C}"/>
          </ac:spMkLst>
        </pc:spChg>
        <pc:spChg chg="del">
          <ac:chgData name="Siniša ᵀᴴᴱ ᴼᴿᴵᴳᴵᴻᴬᴸ Wolfenstein" userId="215f646470bc261a" providerId="LiveId" clId="{B8286DF6-407A-4385-9B05-204537352E0F}" dt="2021-02-27T11:50:59.519" v="1580" actId="478"/>
          <ac:spMkLst>
            <pc:docMk/>
            <pc:sldMk cId="4188146968" sldId="459"/>
            <ac:spMk id="7" creationId="{9FC6704B-75AA-461A-A49C-26302B258DF3}"/>
          </ac:spMkLst>
        </pc:spChg>
        <pc:spChg chg="del">
          <ac:chgData name="Siniša ᵀᴴᴱ ᴼᴿᴵᴳᴵᴻᴬᴸ Wolfenstein" userId="215f646470bc261a" providerId="LiveId" clId="{B8286DF6-407A-4385-9B05-204537352E0F}" dt="2021-02-27T11:50:59.519" v="1580" actId="478"/>
          <ac:spMkLst>
            <pc:docMk/>
            <pc:sldMk cId="4188146968" sldId="459"/>
            <ac:spMk id="8" creationId="{8A286BD4-72FC-46DD-9C3B-706005602237}"/>
          </ac:spMkLst>
        </pc:spChg>
        <pc:spChg chg="del">
          <ac:chgData name="Siniša ᵀᴴᴱ ᴼᴿᴵᴳᴵᴻᴬᴸ Wolfenstein" userId="215f646470bc261a" providerId="LiveId" clId="{B8286DF6-407A-4385-9B05-204537352E0F}" dt="2021-02-27T11:50:59.519" v="1580" actId="478"/>
          <ac:spMkLst>
            <pc:docMk/>
            <pc:sldMk cId="4188146968" sldId="459"/>
            <ac:spMk id="9" creationId="{77B74056-1EAD-4A2D-A1A3-FF56A2D38D69}"/>
          </ac:spMkLst>
        </pc:spChg>
        <pc:spChg chg="del">
          <ac:chgData name="Siniša ᵀᴴᴱ ᴼᴿᴵᴳᴵᴻᴬᴸ Wolfenstein" userId="215f646470bc261a" providerId="LiveId" clId="{B8286DF6-407A-4385-9B05-204537352E0F}" dt="2021-02-27T11:50:59.519" v="1580" actId="478"/>
          <ac:spMkLst>
            <pc:docMk/>
            <pc:sldMk cId="4188146968" sldId="459"/>
            <ac:spMk id="10" creationId="{00D43665-FC98-44A6-A70B-DC629655196A}"/>
          </ac:spMkLst>
        </pc:spChg>
        <pc:spChg chg="del">
          <ac:chgData name="Siniša ᵀᴴᴱ ᴼᴿᴵᴳᴵᴻᴬᴸ Wolfenstein" userId="215f646470bc261a" providerId="LiveId" clId="{B8286DF6-407A-4385-9B05-204537352E0F}" dt="2021-02-27T11:50:59.519" v="1580" actId="478"/>
          <ac:spMkLst>
            <pc:docMk/>
            <pc:sldMk cId="4188146968" sldId="459"/>
            <ac:spMk id="11" creationId="{910E8296-3F91-460E-AD59-3CF6FA571AAB}"/>
          </ac:spMkLst>
        </pc:spChg>
        <pc:picChg chg="mod">
          <ac:chgData name="Siniša ᵀᴴᴱ ᴼᴿᴵᴳᴵᴻᴬᴸ Wolfenstein" userId="215f646470bc261a" providerId="LiveId" clId="{B8286DF6-407A-4385-9B05-204537352E0F}" dt="2021-02-27T11:50:52.031" v="1579" actId="1076"/>
          <ac:picMkLst>
            <pc:docMk/>
            <pc:sldMk cId="4188146968" sldId="459"/>
            <ac:picMk id="2" creationId="{B69E1C10-ACFD-49C4-B019-6B92ED78F85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D6CAB6-5441-4599-A8D4-D4E76FCB9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25DCF62-B398-476F-9E88-B213C1955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45F8648-0AC4-4D90-9871-5ABA98069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t>12.12.2022.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5B37978-18FC-48C9-B30D-5F0F720AE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C7BC8A0-2A16-423B-937E-095D605D7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2597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61DBCC-C971-45FA-9EA1-2C8AFDA7C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660943C-33C2-45D4-A5A5-EF583CCD7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A186C5B-2312-4523-8069-0C5E43F84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t>12.12.2022.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86D24B6-859D-4111-8E17-CDA0A75E2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AF0501D-A1E8-42A9-9581-0F1D54F9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8048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8BFF832B-F90F-441C-BDE6-073FC1A3A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6A0C9CD-0A0A-4A25-B9D6-1E8A9E7A6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93E8CBB-BFEA-4E4F-B868-DEC924AC8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t>12.12.2022.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45082C0-3A92-460B-8337-5853ABC6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3B84FC0-4278-48E5-AB5A-B85EE4912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1028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0DEE01-12F0-4218-A670-C05737164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9F56EFB-BCAC-46F0-88BB-00213CA35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84A2E2C-61A4-4B17-AFDD-447C1ADD0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t>12.12.2022.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95E260F-3424-41EE-90DA-E09B6E5E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74E739F-0A00-481C-808E-8EA1982E6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2237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BA38AEC-140B-41A3-83CE-EAD58C6E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5A20F4F-B3ED-400A-B24C-1414471F3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A1BAF0F-872D-4F6C-BD2B-535EA50CA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t>12.12.2022.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8916E41-8E75-406C-9E68-205450331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A860865-0820-4D07-83EC-2DE12488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7344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F400A4-EF7A-4EB3-A50C-1C9D46C2C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3658BF5-7FC4-486D-9D6E-F28EBAD3B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18176D8D-8622-4F6A-98A1-FFDB350BD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B8FF0E0-A96E-41FE-8994-7BC96C044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t>12.12.2022.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E3A05D16-C556-48C5-898E-BBA993205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7A69F17-010E-4932-914B-A9E129DA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2520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8C8E65-0D63-429D-904C-11EA3CF1E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9E278DA-D9E4-4CA9-BB35-E2C1F552A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6E1C55E-3E0A-45CB-80B6-29B2B2CE0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F8B5F8F7-B6E9-4E20-A02C-0E0727391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88C3C540-9CD0-4695-B133-5A9F34CA1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A4675D49-A2C9-47F8-B658-A0B5BCC64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t>12.12.2022.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22D45190-C6E5-4B98-AF4C-670A8322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A928B831-D472-4E9B-BDF9-127C5B5B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6856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22DAB5-ECF8-4C8B-9284-9A768DDE5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9BDEFBF9-BFFE-4685-B8DB-08DF78327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t>12.12.2022.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48BDB420-698D-4FD6-9BCE-933C5BE5B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A64B4EF5-3D49-46A7-867F-7BF38A2C1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0437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18B522E8-94C3-497E-9515-2464F4EB4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t>12.12.2022.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1E29E425-E355-4002-A1E9-FD1851CAD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B217C31-9C02-48F3-A193-6E5B1187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1790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1662CF-0945-4F8D-A889-F95805BC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DE1B38E-C61F-4162-BEF8-2D1F3408A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805CB7DF-1634-4233-86F2-7AA36D2C3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D8CCF68-592E-4973-B04C-64EC759C1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t>12.12.2022.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8DA68B31-02DF-406E-AC7D-302C7C716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71A17FC2-55A1-48B3-978B-33BD5398B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2509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ADC7390-C9D2-4513-A57A-C9A272CAD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B6F32F34-B611-4B3D-B052-D735148E39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161115B-474D-4633-BABE-90D7E32B9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D533EC9-5F15-4135-9402-DDB327BA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t>12.12.2022.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BE3D81E-FE89-411B-887D-0E513D11D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EE1E0C0-36A8-4E85-8FC4-4E07C131D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866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83698655-B947-4CE6-9E56-FB3E567E4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6C3724C-2207-43DC-BC59-398DCF661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FB41622-4652-426C-8FBB-EE8B2A340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C541F-3958-4ACD-9A42-0DEFED04E85B}" type="datetimeFigureOut">
              <a:rPr lang="hr-HR" smtClean="0"/>
              <a:t>12.12.2022.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A58F2BC-D5C8-49ED-8FB4-D39D29C81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1F7A62B-11DC-4C81-A486-6B7004460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FEBB-520E-4B38-8A41-A294780F0C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45424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ordwall.net/resource/14075637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e-sfera.hr/dodatni-digitalni-sadrzaji/ad6bdda6-8715-4891-97c7-fc25b9bcab20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-sfera.hr/dodatni-digitalni-sadrzaji/78850543-5a61-43dc-b1a0-f5f4f5ebe222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ordwall.net/play/848/179/303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16DF7CC-7E41-46FD-AD7B-E6616659F8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9123" y="1461636"/>
            <a:ext cx="8643937" cy="2387600"/>
          </a:xfrm>
        </p:spPr>
        <p:txBody>
          <a:bodyPr>
            <a:normAutofit/>
          </a:bodyPr>
          <a:lstStyle/>
          <a:p>
            <a:pPr algn="r"/>
            <a:r>
              <a:rPr lang="hr-HR" sz="4400" b="1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UNIT 6; </a:t>
            </a:r>
            <a:br>
              <a:rPr lang="hr-HR" sz="4400" b="1" u="sng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</a:br>
            <a:r>
              <a:rPr lang="hr-HR" sz="4400" b="1" u="sng" dirty="0" err="1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Created</a:t>
            </a:r>
            <a:r>
              <a:rPr lang="hr-HR" sz="4400" b="1" u="sng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 to </a:t>
            </a:r>
            <a:r>
              <a:rPr lang="hr-HR" sz="4400" b="1" u="sng" dirty="0" err="1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create</a:t>
            </a:r>
            <a:endParaRPr lang="hr-HR" sz="4400" b="1" u="sng" dirty="0">
              <a:solidFill>
                <a:schemeClr val="accent2"/>
              </a:solidFill>
              <a:latin typeface="+mn-lt"/>
              <a:ea typeface="Cambria" panose="02040503050406030204" pitchFamily="18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DEA2198-4687-4966-8D99-48F3FDF0BD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5850" y="3309756"/>
            <a:ext cx="6367210" cy="1655762"/>
          </a:xfrm>
        </p:spPr>
        <p:txBody>
          <a:bodyPr anchor="ctr" anchorCtr="0">
            <a:normAutofit/>
          </a:bodyPr>
          <a:lstStyle/>
          <a:p>
            <a:pPr algn="r"/>
            <a:r>
              <a:rPr lang="hr-HR" sz="4400" dirty="0" err="1">
                <a:ea typeface="Cambria" panose="02040503050406030204" pitchFamily="18" charset="0"/>
                <a:cs typeface="+mj-cs"/>
              </a:rPr>
              <a:t>Food</a:t>
            </a:r>
            <a:r>
              <a:rPr lang="hr-HR" sz="4400">
                <a:ea typeface="Cambria" panose="02040503050406030204" pitchFamily="18" charset="0"/>
                <a:cs typeface="+mj-cs"/>
              </a:rPr>
              <a:t> art</a:t>
            </a:r>
            <a:endParaRPr lang="hr-HR" sz="4400" dirty="0"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BF4E359-F972-4AC7-A8E6-4578E918F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118" y="1265322"/>
            <a:ext cx="3297260" cy="4410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18265CAC-98F9-4759-8430-FB78BED8A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360" y="4581074"/>
            <a:ext cx="5882640" cy="109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55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29E024B1-B17C-4F51-9643-F07D912F0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2928" y="197436"/>
            <a:ext cx="6721208" cy="2586606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" y="35467"/>
            <a:ext cx="5122972" cy="6802236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5397494" y="4291375"/>
            <a:ext cx="6951260" cy="4112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0070C0"/>
                </a:solidFill>
              </a:rPr>
              <a:t>Hoćemo li ući?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0070C0"/>
                </a:solidFill>
              </a:rPr>
              <a:t>Jeste li spremni naručiti?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0070C0"/>
                </a:solidFill>
              </a:rPr>
              <a:t>Možete li nam reći što je …?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0070C0"/>
                </a:solidFill>
              </a:rPr>
              <a:t>Zvuči divno.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0070C0"/>
                </a:solidFill>
              </a:rPr>
              <a:t>Mislim da ću to naručiti.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0070C0"/>
                </a:solidFill>
              </a:rPr>
              <a:t>Trebali biste probati…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0070C0"/>
                </a:solidFill>
              </a:rPr>
              <a:t>Mislim da ću i ja naručiti isto.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64" y="197436"/>
            <a:ext cx="4659910" cy="6503615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07_29_Food_art_In_a_Croatian_restaurant">
            <a:hlinkClick r:id="" action="ppaction://media"/>
            <a:extLst>
              <a:ext uri="{FF2B5EF4-FFF2-40B4-BE49-F238E27FC236}">
                <a16:creationId xmlns:a16="http://schemas.microsoft.com/office/drawing/2014/main" id="{930E872E-632B-409A-AE92-AB3D1B1452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18250" y="34643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62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275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8" y="27431"/>
            <a:ext cx="5120640" cy="6803136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6096000" y="879314"/>
            <a:ext cx="6060774" cy="7000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400" b="1" dirty="0">
                <a:solidFill>
                  <a:srgbClr val="FF0000"/>
                </a:solidFill>
              </a:rPr>
              <a:t>A PIECE OF CAKE </a:t>
            </a:r>
            <a:r>
              <a:rPr lang="hr-HR" sz="2400" i="1" dirty="0">
                <a:solidFill>
                  <a:srgbClr val="0070C0"/>
                </a:solidFill>
              </a:rPr>
              <a:t>– koristimo kada želimo reći da je nešto vrlo jednostavno</a:t>
            </a:r>
          </a:p>
          <a:p>
            <a:pPr marL="0" indent="0">
              <a:buNone/>
            </a:pPr>
            <a:r>
              <a:rPr lang="hr-HR" sz="2400" b="1" dirty="0">
                <a:solidFill>
                  <a:srgbClr val="FF0000"/>
                </a:solidFill>
              </a:rPr>
              <a:t>SELLS LIKE HOT CAKES </a:t>
            </a:r>
            <a:r>
              <a:rPr lang="hr-HR" sz="2400" i="1" dirty="0">
                <a:solidFill>
                  <a:srgbClr val="0070C0"/>
                </a:solidFill>
              </a:rPr>
              <a:t>– koristimo kada želimo reći da se nešto jako dobro prodaje</a:t>
            </a:r>
          </a:p>
          <a:p>
            <a:pPr marL="0" indent="0">
              <a:buNone/>
            </a:pPr>
            <a:r>
              <a:rPr lang="hr-HR" sz="2400" b="1" dirty="0">
                <a:solidFill>
                  <a:srgbClr val="FF0000"/>
                </a:solidFill>
              </a:rPr>
              <a:t>SPILL THE BEANS </a:t>
            </a:r>
            <a:r>
              <a:rPr lang="hr-HR" sz="2400" i="1" dirty="0">
                <a:solidFill>
                  <a:srgbClr val="0070C0"/>
                </a:solidFill>
              </a:rPr>
              <a:t>– kada želimo reći da je netko otkrio istinu</a:t>
            </a:r>
          </a:p>
          <a:p>
            <a:pPr marL="0" indent="0">
              <a:buNone/>
            </a:pPr>
            <a:r>
              <a:rPr lang="hr-HR" sz="2400" b="1" dirty="0">
                <a:solidFill>
                  <a:srgbClr val="FF0000"/>
                </a:solidFill>
              </a:rPr>
              <a:t>CRYING OVER SPILT MILK </a:t>
            </a:r>
            <a:r>
              <a:rPr lang="hr-HR" sz="2400" i="1" dirty="0">
                <a:solidFill>
                  <a:srgbClr val="0070C0"/>
                </a:solidFill>
              </a:rPr>
              <a:t>– sličan izraz koristimo i u hrvatskom jeziku; plakati nad prolivenim mlijekom – kada želimo reći da nema svrhe u tugovanju nad nečim što ne možemo više promijeniti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7" y="234879"/>
            <a:ext cx="5605542" cy="4869383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5" name="Rezervirano mjesto sadržaja 2">
            <a:extLst>
              <a:ext uri="{FF2B5EF4-FFF2-40B4-BE49-F238E27FC236}">
                <a16:creationId xmlns:a16="http://schemas.microsoft.com/office/drawing/2014/main" id="{7136FB33-9075-44F6-BA01-013A03C3A314}"/>
              </a:ext>
            </a:extLst>
          </p:cNvPr>
          <p:cNvSpPr txBox="1">
            <a:spLocks/>
          </p:cNvSpPr>
          <p:nvPr/>
        </p:nvSpPr>
        <p:spPr>
          <a:xfrm>
            <a:off x="6238405" y="5442727"/>
            <a:ext cx="7014126" cy="2629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i="1" dirty="0" err="1"/>
              <a:t>Let’s</a:t>
            </a:r>
            <a:r>
              <a:rPr lang="hr-HR" sz="2000" i="1" dirty="0"/>
              <a:t> </a:t>
            </a:r>
            <a:r>
              <a:rPr lang="hr-HR" sz="2000" i="1" dirty="0" err="1"/>
              <a:t>practise</a:t>
            </a:r>
            <a:r>
              <a:rPr lang="hr-HR" sz="2000" i="1" dirty="0"/>
              <a:t>:</a:t>
            </a:r>
            <a:br>
              <a:rPr lang="hr-HR" sz="2000" i="1" dirty="0"/>
            </a:br>
            <a:r>
              <a:rPr lang="hr-HR" sz="2000" i="1" dirty="0">
                <a:hlinkClick r:id="rId4"/>
              </a:rPr>
              <a:t>https://wordwall.net/resource/14075637</a:t>
            </a: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val="167886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5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8" y="27431"/>
            <a:ext cx="5120640" cy="6803136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30" y="727569"/>
            <a:ext cx="4908335" cy="4534158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ED2A2706-1D6E-4C9F-90F0-C0EB5871DD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317" y="3428999"/>
            <a:ext cx="5682018" cy="2757638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07_30_Food_art_Pronunciation">
            <a:hlinkClick r:id="" action="ppaction://media"/>
            <a:extLst>
              <a:ext uri="{FF2B5EF4-FFF2-40B4-BE49-F238E27FC236}">
                <a16:creationId xmlns:a16="http://schemas.microsoft.com/office/drawing/2014/main" id="{0B79D8F0-AC5F-4C8F-9B26-23D26BE403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55726" y="13229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3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5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" y="0"/>
            <a:ext cx="5122851" cy="6849562"/>
          </a:xfrm>
          <a:prstGeom prst="rect">
            <a:avLst/>
          </a:prstGeom>
        </p:spPr>
      </p:pic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0256D9EB-C20B-45FA-9F3D-124012366C9E}"/>
              </a:ext>
            </a:extLst>
          </p:cNvPr>
          <p:cNvSpPr txBox="1">
            <a:spLocks/>
          </p:cNvSpPr>
          <p:nvPr/>
        </p:nvSpPr>
        <p:spPr>
          <a:xfrm>
            <a:off x="6453052" y="515287"/>
            <a:ext cx="7169460" cy="1047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dirty="0" err="1"/>
              <a:t>Workbook</a:t>
            </a:r>
            <a:r>
              <a:rPr lang="hr-HR" sz="2000" dirty="0"/>
              <a:t>, p. 76</a:t>
            </a:r>
            <a:br>
              <a:rPr lang="hr-HR" sz="2000" b="1" dirty="0"/>
            </a:br>
            <a:br>
              <a:rPr lang="hr-HR" sz="2000" b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159" y="2511188"/>
            <a:ext cx="10399382" cy="3307783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id="{14B34E10-E6BB-45A7-BFC3-1A730441F261}"/>
              </a:ext>
            </a:extLst>
          </p:cNvPr>
          <p:cNvSpPr txBox="1">
            <a:spLocks/>
          </p:cNvSpPr>
          <p:nvPr/>
        </p:nvSpPr>
        <p:spPr>
          <a:xfrm>
            <a:off x="9376799" y="3031888"/>
            <a:ext cx="85243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cake</a:t>
            </a:r>
          </a:p>
        </p:txBody>
      </p:sp>
      <p:sp>
        <p:nvSpPr>
          <p:cNvPr id="23" name="Rezervirano mjesto sadržaja 2">
            <a:extLst>
              <a:ext uri="{FF2B5EF4-FFF2-40B4-BE49-F238E27FC236}">
                <a16:creationId xmlns:a16="http://schemas.microsoft.com/office/drawing/2014/main" id="{4A2494AD-F518-4EE6-8B7D-BF936CE18144}"/>
              </a:ext>
            </a:extLst>
          </p:cNvPr>
          <p:cNvSpPr txBox="1">
            <a:spLocks/>
          </p:cNvSpPr>
          <p:nvPr/>
        </p:nvSpPr>
        <p:spPr>
          <a:xfrm>
            <a:off x="9871256" y="3835613"/>
            <a:ext cx="85243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spilt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24" name="Rezervirano mjesto sadržaja 2">
            <a:extLst>
              <a:ext uri="{FF2B5EF4-FFF2-40B4-BE49-F238E27FC236}">
                <a16:creationId xmlns:a16="http://schemas.microsoft.com/office/drawing/2014/main" id="{65E7A26D-EB71-4AAC-9632-A565E7A162CF}"/>
              </a:ext>
            </a:extLst>
          </p:cNvPr>
          <p:cNvSpPr txBox="1">
            <a:spLocks/>
          </p:cNvSpPr>
          <p:nvPr/>
        </p:nvSpPr>
        <p:spPr>
          <a:xfrm>
            <a:off x="5512575" y="4622784"/>
            <a:ext cx="85243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cake</a:t>
            </a:r>
          </a:p>
        </p:txBody>
      </p:sp>
      <p:sp>
        <p:nvSpPr>
          <p:cNvPr id="25" name="Rezervirano mjesto sadržaja 2">
            <a:extLst>
              <a:ext uri="{FF2B5EF4-FFF2-40B4-BE49-F238E27FC236}">
                <a16:creationId xmlns:a16="http://schemas.microsoft.com/office/drawing/2014/main" id="{E653C2C8-ED36-41CC-B82C-2C8AAFD2CFAA}"/>
              </a:ext>
            </a:extLst>
          </p:cNvPr>
          <p:cNvSpPr txBox="1">
            <a:spLocks/>
          </p:cNvSpPr>
          <p:nvPr/>
        </p:nvSpPr>
        <p:spPr>
          <a:xfrm>
            <a:off x="9376798" y="5128574"/>
            <a:ext cx="1036444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beans</a:t>
            </a:r>
            <a:endParaRPr lang="hr-HR" sz="2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38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22" grpId="0"/>
      <p:bldP spid="23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Vidi izvornu sliku">
            <a:hlinkClick r:id="rId2"/>
            <a:extLst>
              <a:ext uri="{FF2B5EF4-FFF2-40B4-BE49-F238E27FC236}">
                <a16:creationId xmlns:a16="http://schemas.microsoft.com/office/drawing/2014/main" id="{7EB574C3-BBFC-4298-9349-DA1B4B4EE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627" y="1240084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zervirano mjesto sadržaja 2">
            <a:extLst>
              <a:ext uri="{FF2B5EF4-FFF2-40B4-BE49-F238E27FC236}">
                <a16:creationId xmlns:a16="http://schemas.microsoft.com/office/drawing/2014/main" id="{8619A0A9-4971-4637-BA0B-39A4F5D24D27}"/>
              </a:ext>
            </a:extLst>
          </p:cNvPr>
          <p:cNvSpPr txBox="1">
            <a:spLocks/>
          </p:cNvSpPr>
          <p:nvPr/>
        </p:nvSpPr>
        <p:spPr>
          <a:xfrm>
            <a:off x="183419" y="2680364"/>
            <a:ext cx="11824416" cy="3568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b="1" dirty="0"/>
              <a:t>LEARN MORE</a:t>
            </a:r>
            <a:endParaRPr lang="hr-HR" sz="2000" i="1" dirty="0"/>
          </a:p>
          <a:p>
            <a:pPr marL="0" indent="0" algn="ctr">
              <a:buNone/>
            </a:pPr>
            <a:r>
              <a:rPr lang="hr-HR" sz="2000" u="sng" dirty="0">
                <a:hlinkClick r:id="rId4"/>
              </a:rPr>
              <a:t>https://www.e-sfera.hr/dodatni-digitalni-sadrzaji/78850543-5a61-43dc-b1a0-f5f4f5ebe222/</a:t>
            </a:r>
            <a:endParaRPr lang="hr-HR" sz="2000" u="sng" dirty="0"/>
          </a:p>
          <a:p>
            <a:pPr marL="0" indent="0" algn="ctr">
              <a:buNone/>
            </a:pPr>
            <a:r>
              <a:rPr lang="en-US" sz="2000" b="1" u="sng" dirty="0"/>
              <a:t>Popular food throughout the world</a:t>
            </a:r>
            <a:endParaRPr lang="hr-HR" sz="2000" b="1" u="sng" dirty="0"/>
          </a:p>
        </p:txBody>
      </p:sp>
    </p:spTree>
    <p:extLst>
      <p:ext uri="{BB962C8B-B14F-4D97-AF65-F5344CB8AC3E}">
        <p14:creationId xmlns:p14="http://schemas.microsoft.com/office/powerpoint/2010/main" val="144883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17"/>
            <a:ext cx="5116452" cy="6843766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651" y="263028"/>
            <a:ext cx="4294461" cy="6331944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84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8" y="6096"/>
            <a:ext cx="5120640" cy="6845807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10239732" y="784623"/>
            <a:ext cx="1933287" cy="7174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83" y="498527"/>
            <a:ext cx="9900104" cy="5860946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id="{49738CD7-F957-4993-9463-5DC6523C40D6}"/>
              </a:ext>
            </a:extLst>
          </p:cNvPr>
          <p:cNvSpPr txBox="1">
            <a:spLocks/>
          </p:cNvSpPr>
          <p:nvPr/>
        </p:nvSpPr>
        <p:spPr>
          <a:xfrm>
            <a:off x="6601097" y="5274168"/>
            <a:ext cx="3910135" cy="499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400" b="1" dirty="0">
                <a:solidFill>
                  <a:srgbClr val="FF0000"/>
                </a:solidFill>
              </a:rPr>
              <a:t>He </a:t>
            </a:r>
            <a:r>
              <a:rPr lang="hr-HR" sz="2400" b="1" dirty="0" err="1">
                <a:solidFill>
                  <a:srgbClr val="FF0000"/>
                </a:solidFill>
              </a:rPr>
              <a:t>is</a:t>
            </a:r>
            <a:r>
              <a:rPr lang="hr-HR" sz="2400" b="1" dirty="0">
                <a:solidFill>
                  <a:srgbClr val="FF0000"/>
                </a:solidFill>
              </a:rPr>
              <a:t> a </a:t>
            </a:r>
            <a:r>
              <a:rPr lang="hr-HR" sz="2400" b="1" dirty="0" err="1">
                <a:solidFill>
                  <a:srgbClr val="FF0000"/>
                </a:solidFill>
              </a:rPr>
              <a:t>food</a:t>
            </a:r>
            <a:r>
              <a:rPr lang="hr-HR" sz="2400" b="1" dirty="0">
                <a:solidFill>
                  <a:srgbClr val="FF0000"/>
                </a:solidFill>
              </a:rPr>
              <a:t> artist.</a:t>
            </a:r>
          </a:p>
        </p:txBody>
      </p:sp>
    </p:spTree>
    <p:extLst>
      <p:ext uri="{BB962C8B-B14F-4D97-AF65-F5344CB8AC3E}">
        <p14:creationId xmlns:p14="http://schemas.microsoft.com/office/powerpoint/2010/main" val="18921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8" y="6096"/>
            <a:ext cx="5120640" cy="6845807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072" y="496503"/>
            <a:ext cx="5305845" cy="904683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ED2A2706-1D6E-4C9F-90F0-C0EB5871DD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61" y="116422"/>
            <a:ext cx="3994841" cy="6625153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id="{6BC49255-B620-4B3D-9566-96DA6B05747F}"/>
              </a:ext>
            </a:extLst>
          </p:cNvPr>
          <p:cNvSpPr txBox="1">
            <a:spLocks/>
          </p:cNvSpPr>
          <p:nvPr/>
        </p:nvSpPr>
        <p:spPr>
          <a:xfrm>
            <a:off x="5168004" y="2200959"/>
            <a:ext cx="7023996" cy="4160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i="1" dirty="0">
                <a:solidFill>
                  <a:srgbClr val="0070C0"/>
                </a:solidFill>
              </a:rPr>
              <a:t>Neodređeni član </a:t>
            </a:r>
            <a:r>
              <a:rPr lang="hr-HR" sz="2000" b="1" dirty="0">
                <a:solidFill>
                  <a:srgbClr val="0070C0"/>
                </a:solidFill>
              </a:rPr>
              <a:t>a/</a:t>
            </a:r>
            <a:r>
              <a:rPr lang="hr-HR" sz="2000" b="1" dirty="0" err="1">
                <a:solidFill>
                  <a:srgbClr val="0070C0"/>
                </a:solidFill>
              </a:rPr>
              <a:t>an</a:t>
            </a:r>
            <a:r>
              <a:rPr lang="hr-HR" sz="2000" b="1" dirty="0">
                <a:solidFill>
                  <a:srgbClr val="0070C0"/>
                </a:solidFill>
              </a:rPr>
              <a:t> </a:t>
            </a:r>
            <a:r>
              <a:rPr lang="hr-HR" sz="2000" i="1" dirty="0">
                <a:solidFill>
                  <a:srgbClr val="0070C0"/>
                </a:solidFill>
              </a:rPr>
              <a:t>koristimo ispred brojivih imenica u jednini, naziva zanimanja, predmeta/ideja koje spominjemo po prvi put.</a:t>
            </a:r>
          </a:p>
          <a:p>
            <a:pPr marL="0" indent="0">
              <a:buNone/>
            </a:pPr>
            <a:r>
              <a:rPr lang="hr-HR" sz="2000" i="1" dirty="0">
                <a:solidFill>
                  <a:srgbClr val="0070C0"/>
                </a:solidFill>
              </a:rPr>
              <a:t>Određeni član </a:t>
            </a:r>
            <a:r>
              <a:rPr lang="hr-HR" sz="2000" b="1" dirty="0" err="1">
                <a:solidFill>
                  <a:srgbClr val="0070C0"/>
                </a:solidFill>
              </a:rPr>
              <a:t>the</a:t>
            </a:r>
            <a:r>
              <a:rPr lang="hr-HR" sz="2000" i="1" dirty="0">
                <a:solidFill>
                  <a:srgbClr val="0070C0"/>
                </a:solidFill>
              </a:rPr>
              <a:t> koristimo ispred stvari koje smo već spomenuli u tekstu, kada govorimo o specifičnom/jedinstvenom objektu, te ispred skupina ljudi.</a:t>
            </a:r>
          </a:p>
          <a:p>
            <a:pPr marL="0" indent="0">
              <a:buNone/>
            </a:pPr>
            <a:r>
              <a:rPr lang="hr-HR" sz="2000" i="1" dirty="0">
                <a:solidFill>
                  <a:srgbClr val="0070C0"/>
                </a:solidFill>
              </a:rPr>
              <a:t>Članove ne koristimo ispred nespecifičnih imenica u množini, naziva sportova, aktivnosti i nastavnih predmeta, naziva obroka, nebrojivih imenica</a:t>
            </a:r>
          </a:p>
        </p:txBody>
      </p:sp>
    </p:spTree>
    <p:extLst>
      <p:ext uri="{BB962C8B-B14F-4D97-AF65-F5344CB8AC3E}">
        <p14:creationId xmlns:p14="http://schemas.microsoft.com/office/powerpoint/2010/main" val="228222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8" y="6096"/>
            <a:ext cx="5120640" cy="6845807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935" y="765042"/>
            <a:ext cx="5260011" cy="6001950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1A733E84-39EC-4013-91C0-761444063FA4}"/>
              </a:ext>
            </a:extLst>
          </p:cNvPr>
          <p:cNvSpPr txBox="1">
            <a:spLocks/>
          </p:cNvSpPr>
          <p:nvPr/>
        </p:nvSpPr>
        <p:spPr>
          <a:xfrm>
            <a:off x="7466202" y="1874958"/>
            <a:ext cx="85243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Ø</a:t>
            </a:r>
          </a:p>
        </p:txBody>
      </p:sp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id="{CD80F890-B7C0-4F57-B9C8-7819DD3569E9}"/>
              </a:ext>
            </a:extLst>
          </p:cNvPr>
          <p:cNvSpPr txBox="1">
            <a:spLocks/>
          </p:cNvSpPr>
          <p:nvPr/>
        </p:nvSpPr>
        <p:spPr>
          <a:xfrm>
            <a:off x="8581744" y="1874958"/>
            <a:ext cx="85243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Ø</a:t>
            </a:r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40F959FD-C3A5-4222-9BBC-5610B3510443}"/>
              </a:ext>
            </a:extLst>
          </p:cNvPr>
          <p:cNvSpPr txBox="1">
            <a:spLocks/>
          </p:cNvSpPr>
          <p:nvPr/>
        </p:nvSpPr>
        <p:spPr>
          <a:xfrm>
            <a:off x="9540354" y="1874958"/>
            <a:ext cx="85243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Ø</a:t>
            </a:r>
          </a:p>
        </p:txBody>
      </p:sp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id="{95C7FB54-96C1-48C5-B389-A08ED582E17E}"/>
              </a:ext>
            </a:extLst>
          </p:cNvPr>
          <p:cNvSpPr txBox="1">
            <a:spLocks/>
          </p:cNvSpPr>
          <p:nvPr/>
        </p:nvSpPr>
        <p:spPr>
          <a:xfrm>
            <a:off x="6123296" y="2146125"/>
            <a:ext cx="85243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Ø</a:t>
            </a:r>
          </a:p>
        </p:txBody>
      </p:sp>
      <p:sp>
        <p:nvSpPr>
          <p:cNvPr id="11" name="Rezervirano mjesto sadržaja 2">
            <a:extLst>
              <a:ext uri="{FF2B5EF4-FFF2-40B4-BE49-F238E27FC236}">
                <a16:creationId xmlns:a16="http://schemas.microsoft.com/office/drawing/2014/main" id="{79C6DB3F-05F8-406E-B2DE-43C3E92503B7}"/>
              </a:ext>
            </a:extLst>
          </p:cNvPr>
          <p:cNvSpPr txBox="1">
            <a:spLocks/>
          </p:cNvSpPr>
          <p:nvPr/>
        </p:nvSpPr>
        <p:spPr>
          <a:xfrm>
            <a:off x="9697286" y="2146125"/>
            <a:ext cx="85243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the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2" name="Rezervirano mjesto sadržaja 2">
            <a:extLst>
              <a:ext uri="{FF2B5EF4-FFF2-40B4-BE49-F238E27FC236}">
                <a16:creationId xmlns:a16="http://schemas.microsoft.com/office/drawing/2014/main" id="{410C0890-30C2-44C5-849E-70240E7B1548}"/>
              </a:ext>
            </a:extLst>
          </p:cNvPr>
          <p:cNvSpPr txBox="1">
            <a:spLocks/>
          </p:cNvSpPr>
          <p:nvPr/>
        </p:nvSpPr>
        <p:spPr>
          <a:xfrm>
            <a:off x="7647770" y="2403644"/>
            <a:ext cx="85243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3" name="Rezervirano mjesto sadržaja 2">
            <a:extLst>
              <a:ext uri="{FF2B5EF4-FFF2-40B4-BE49-F238E27FC236}">
                <a16:creationId xmlns:a16="http://schemas.microsoft.com/office/drawing/2014/main" id="{6A4B5F83-A888-4436-B912-7D2448FDCD10}"/>
              </a:ext>
            </a:extLst>
          </p:cNvPr>
          <p:cNvSpPr txBox="1">
            <a:spLocks/>
          </p:cNvSpPr>
          <p:nvPr/>
        </p:nvSpPr>
        <p:spPr>
          <a:xfrm>
            <a:off x="8472909" y="2986021"/>
            <a:ext cx="85243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4" name="Rezervirano mjesto sadržaja 2">
            <a:extLst>
              <a:ext uri="{FF2B5EF4-FFF2-40B4-BE49-F238E27FC236}">
                <a16:creationId xmlns:a16="http://schemas.microsoft.com/office/drawing/2014/main" id="{31E3A81A-705C-4F0C-A7C0-53067D4D8671}"/>
              </a:ext>
            </a:extLst>
          </p:cNvPr>
          <p:cNvSpPr txBox="1">
            <a:spLocks/>
          </p:cNvSpPr>
          <p:nvPr/>
        </p:nvSpPr>
        <p:spPr>
          <a:xfrm>
            <a:off x="5894070" y="3250978"/>
            <a:ext cx="85243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Ø</a:t>
            </a:r>
          </a:p>
        </p:txBody>
      </p:sp>
      <p:sp>
        <p:nvSpPr>
          <p:cNvPr id="15" name="Rezervirano mjesto sadržaja 2">
            <a:extLst>
              <a:ext uri="{FF2B5EF4-FFF2-40B4-BE49-F238E27FC236}">
                <a16:creationId xmlns:a16="http://schemas.microsoft.com/office/drawing/2014/main" id="{5F136BE9-9D06-4BB2-97EB-80831DBB35FF}"/>
              </a:ext>
            </a:extLst>
          </p:cNvPr>
          <p:cNvSpPr txBox="1">
            <a:spLocks/>
          </p:cNvSpPr>
          <p:nvPr/>
        </p:nvSpPr>
        <p:spPr>
          <a:xfrm>
            <a:off x="5730295" y="3550953"/>
            <a:ext cx="85243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the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6" name="Rezervirano mjesto sadržaja 2">
            <a:extLst>
              <a:ext uri="{FF2B5EF4-FFF2-40B4-BE49-F238E27FC236}">
                <a16:creationId xmlns:a16="http://schemas.microsoft.com/office/drawing/2014/main" id="{71D12BC8-C7C0-44E5-BB54-796B0DBFBB55}"/>
              </a:ext>
            </a:extLst>
          </p:cNvPr>
          <p:cNvSpPr txBox="1">
            <a:spLocks/>
          </p:cNvSpPr>
          <p:nvPr/>
        </p:nvSpPr>
        <p:spPr>
          <a:xfrm>
            <a:off x="8844851" y="3805936"/>
            <a:ext cx="85243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Ø</a:t>
            </a:r>
          </a:p>
        </p:txBody>
      </p:sp>
      <p:sp>
        <p:nvSpPr>
          <p:cNvPr id="17" name="Rezervirano mjesto sadržaja 2">
            <a:extLst>
              <a:ext uri="{FF2B5EF4-FFF2-40B4-BE49-F238E27FC236}">
                <a16:creationId xmlns:a16="http://schemas.microsoft.com/office/drawing/2014/main" id="{D0556FC6-8B64-4802-8819-917CC8A4A440}"/>
              </a:ext>
            </a:extLst>
          </p:cNvPr>
          <p:cNvSpPr txBox="1">
            <a:spLocks/>
          </p:cNvSpPr>
          <p:nvPr/>
        </p:nvSpPr>
        <p:spPr>
          <a:xfrm>
            <a:off x="5304077" y="4104523"/>
            <a:ext cx="85243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Ø</a:t>
            </a:r>
          </a:p>
        </p:txBody>
      </p:sp>
      <p:sp>
        <p:nvSpPr>
          <p:cNvPr id="18" name="Rezervirano mjesto sadržaja 2">
            <a:extLst>
              <a:ext uri="{FF2B5EF4-FFF2-40B4-BE49-F238E27FC236}">
                <a16:creationId xmlns:a16="http://schemas.microsoft.com/office/drawing/2014/main" id="{3D5A0F45-EE03-4B72-941B-9961CED14D27}"/>
              </a:ext>
            </a:extLst>
          </p:cNvPr>
          <p:cNvSpPr txBox="1">
            <a:spLocks/>
          </p:cNvSpPr>
          <p:nvPr/>
        </p:nvSpPr>
        <p:spPr>
          <a:xfrm>
            <a:off x="6552515" y="4104523"/>
            <a:ext cx="85243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Ø</a:t>
            </a:r>
          </a:p>
        </p:txBody>
      </p:sp>
      <p:sp>
        <p:nvSpPr>
          <p:cNvPr id="19" name="Rezervirano mjesto sadržaja 2">
            <a:extLst>
              <a:ext uri="{FF2B5EF4-FFF2-40B4-BE49-F238E27FC236}">
                <a16:creationId xmlns:a16="http://schemas.microsoft.com/office/drawing/2014/main" id="{13568A07-F963-4E05-908F-ADF452C641F5}"/>
              </a:ext>
            </a:extLst>
          </p:cNvPr>
          <p:cNvSpPr txBox="1">
            <a:spLocks/>
          </p:cNvSpPr>
          <p:nvPr/>
        </p:nvSpPr>
        <p:spPr>
          <a:xfrm>
            <a:off x="5304077" y="4643933"/>
            <a:ext cx="85243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Ø</a:t>
            </a:r>
          </a:p>
        </p:txBody>
      </p:sp>
      <p:sp>
        <p:nvSpPr>
          <p:cNvPr id="20" name="Rezervirano mjesto sadržaja 2">
            <a:extLst>
              <a:ext uri="{FF2B5EF4-FFF2-40B4-BE49-F238E27FC236}">
                <a16:creationId xmlns:a16="http://schemas.microsoft.com/office/drawing/2014/main" id="{24A9ABFA-2146-451E-9182-1FA7CA1F5638}"/>
              </a:ext>
            </a:extLst>
          </p:cNvPr>
          <p:cNvSpPr txBox="1">
            <a:spLocks/>
          </p:cNvSpPr>
          <p:nvPr/>
        </p:nvSpPr>
        <p:spPr>
          <a:xfrm>
            <a:off x="6746505" y="4658093"/>
            <a:ext cx="85243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Ø</a:t>
            </a:r>
          </a:p>
        </p:txBody>
      </p:sp>
      <p:sp>
        <p:nvSpPr>
          <p:cNvPr id="21" name="Rezervirano mjesto sadržaja 2">
            <a:extLst>
              <a:ext uri="{FF2B5EF4-FFF2-40B4-BE49-F238E27FC236}">
                <a16:creationId xmlns:a16="http://schemas.microsoft.com/office/drawing/2014/main" id="{F6039838-CA26-4D6E-A5CF-D0FDB529FD94}"/>
              </a:ext>
            </a:extLst>
          </p:cNvPr>
          <p:cNvSpPr txBox="1">
            <a:spLocks/>
          </p:cNvSpPr>
          <p:nvPr/>
        </p:nvSpPr>
        <p:spPr>
          <a:xfrm>
            <a:off x="6477790" y="4920718"/>
            <a:ext cx="85243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Ø</a:t>
            </a:r>
          </a:p>
        </p:txBody>
      </p:sp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id="{D9BB2CF9-ECBC-4650-A6F7-559F10E5632C}"/>
              </a:ext>
            </a:extLst>
          </p:cNvPr>
          <p:cNvSpPr txBox="1">
            <a:spLocks/>
          </p:cNvSpPr>
          <p:nvPr/>
        </p:nvSpPr>
        <p:spPr>
          <a:xfrm>
            <a:off x="6051572" y="5460128"/>
            <a:ext cx="85243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Ø</a:t>
            </a:r>
          </a:p>
        </p:txBody>
      </p:sp>
      <p:sp>
        <p:nvSpPr>
          <p:cNvPr id="23" name="Rezervirano mjesto sadržaja 2">
            <a:extLst>
              <a:ext uri="{FF2B5EF4-FFF2-40B4-BE49-F238E27FC236}">
                <a16:creationId xmlns:a16="http://schemas.microsoft.com/office/drawing/2014/main" id="{B5FD0D85-5845-47AB-9FCB-2AA516B9717A}"/>
              </a:ext>
            </a:extLst>
          </p:cNvPr>
          <p:cNvSpPr txBox="1">
            <a:spLocks/>
          </p:cNvSpPr>
          <p:nvPr/>
        </p:nvSpPr>
        <p:spPr>
          <a:xfrm>
            <a:off x="9227206" y="5736914"/>
            <a:ext cx="85243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 a</a:t>
            </a:r>
          </a:p>
        </p:txBody>
      </p:sp>
      <p:sp>
        <p:nvSpPr>
          <p:cNvPr id="24" name="Rezervirano mjesto sadržaja 2">
            <a:extLst>
              <a:ext uri="{FF2B5EF4-FFF2-40B4-BE49-F238E27FC236}">
                <a16:creationId xmlns:a16="http://schemas.microsoft.com/office/drawing/2014/main" id="{BECF647E-DF98-44E3-9630-5347BD163ADA}"/>
              </a:ext>
            </a:extLst>
          </p:cNvPr>
          <p:cNvSpPr txBox="1">
            <a:spLocks/>
          </p:cNvSpPr>
          <p:nvPr/>
        </p:nvSpPr>
        <p:spPr>
          <a:xfrm>
            <a:off x="6354733" y="6013698"/>
            <a:ext cx="85243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 a</a:t>
            </a:r>
          </a:p>
        </p:txBody>
      </p:sp>
    </p:spTree>
    <p:extLst>
      <p:ext uri="{BB962C8B-B14F-4D97-AF65-F5344CB8AC3E}">
        <p14:creationId xmlns:p14="http://schemas.microsoft.com/office/powerpoint/2010/main" val="375416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9" y="34970"/>
            <a:ext cx="5120908" cy="6803491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12" y="579882"/>
            <a:ext cx="5790953" cy="3844311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6223336" y="550165"/>
            <a:ext cx="5889388" cy="6278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sz="2000" b="1" dirty="0"/>
          </a:p>
          <a:p>
            <a:pPr marL="0" indent="0">
              <a:buNone/>
            </a:pPr>
            <a:r>
              <a:rPr lang="hr-HR" sz="2400" b="1" dirty="0">
                <a:solidFill>
                  <a:srgbClr val="FF0000"/>
                </a:solidFill>
              </a:rPr>
              <a:t>1 </a:t>
            </a:r>
            <a:r>
              <a:rPr lang="hr-HR" sz="2400" b="1" dirty="0" err="1">
                <a:solidFill>
                  <a:srgbClr val="FF0000"/>
                </a:solidFill>
              </a:rPr>
              <a:t>an</a:t>
            </a:r>
            <a:r>
              <a:rPr lang="hr-HR" sz="2400" b="1" dirty="0">
                <a:solidFill>
                  <a:srgbClr val="FF0000"/>
                </a:solidFill>
              </a:rPr>
              <a:t> </a:t>
            </a:r>
            <a:r>
              <a:rPr lang="hr-HR" sz="2400" b="1" dirty="0" err="1">
                <a:solidFill>
                  <a:srgbClr val="FF0000"/>
                </a:solidFill>
              </a:rPr>
              <a:t>apple</a:t>
            </a:r>
            <a:r>
              <a:rPr lang="hr-HR" sz="2400" b="1" dirty="0">
                <a:solidFill>
                  <a:srgbClr val="FF0000"/>
                </a:solidFill>
              </a:rPr>
              <a:t> </a:t>
            </a:r>
            <a:r>
              <a:rPr lang="hr-HR" sz="2400" i="1" dirty="0">
                <a:solidFill>
                  <a:srgbClr val="0070C0"/>
                </a:solidFill>
              </a:rPr>
              <a:t>– imenica počinje samoglasnikom/ </a:t>
            </a:r>
            <a:r>
              <a:rPr lang="hr-HR" sz="2400" i="1" dirty="0" err="1">
                <a:solidFill>
                  <a:srgbClr val="0070C0"/>
                </a:solidFill>
              </a:rPr>
              <a:t>otvornikom</a:t>
            </a:r>
            <a:endParaRPr lang="hr-HR" sz="2400" i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r-HR" sz="2400" b="1" dirty="0">
                <a:solidFill>
                  <a:srgbClr val="FF0000"/>
                </a:solidFill>
              </a:rPr>
              <a:t>2 </a:t>
            </a:r>
            <a:r>
              <a:rPr lang="en-US" sz="2400" b="1" dirty="0">
                <a:solidFill>
                  <a:srgbClr val="FF0000"/>
                </a:solidFill>
              </a:rPr>
              <a:t>CORRECT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3 Ø breakfast</a:t>
            </a:r>
            <a:r>
              <a:rPr lang="hr-HR" sz="2400" b="1" dirty="0">
                <a:solidFill>
                  <a:srgbClr val="FF0000"/>
                </a:solidFill>
              </a:rPr>
              <a:t> </a:t>
            </a:r>
            <a:r>
              <a:rPr lang="hr-HR" sz="2400" i="1" dirty="0">
                <a:solidFill>
                  <a:srgbClr val="0070C0"/>
                </a:solidFill>
              </a:rPr>
              <a:t>– ispred naziva obroka nema člana</a:t>
            </a:r>
            <a:endParaRPr lang="en-US" sz="24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4 a doctor</a:t>
            </a:r>
            <a:r>
              <a:rPr lang="hr-HR" sz="2400" b="1" dirty="0">
                <a:solidFill>
                  <a:srgbClr val="FF0000"/>
                </a:solidFill>
              </a:rPr>
              <a:t> </a:t>
            </a:r>
            <a:r>
              <a:rPr lang="hr-HR" sz="2400" i="1" dirty="0">
                <a:solidFill>
                  <a:srgbClr val="0070C0"/>
                </a:solidFill>
              </a:rPr>
              <a:t>– ispred naziva zanimanja stoji član </a:t>
            </a:r>
            <a:r>
              <a:rPr lang="hr-HR" sz="2400" b="1" dirty="0">
                <a:solidFill>
                  <a:srgbClr val="0070C0"/>
                </a:solidFill>
              </a:rPr>
              <a:t>a/</a:t>
            </a:r>
            <a:r>
              <a:rPr lang="hr-HR" sz="2400" b="1" dirty="0" err="1">
                <a:solidFill>
                  <a:srgbClr val="0070C0"/>
                </a:solidFill>
              </a:rPr>
              <a:t>an</a:t>
            </a:r>
            <a:endParaRPr lang="en-US" sz="24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5 Ø milk</a:t>
            </a:r>
            <a:r>
              <a:rPr lang="hr-HR" sz="2400" b="1" dirty="0">
                <a:solidFill>
                  <a:srgbClr val="FF0000"/>
                </a:solidFill>
              </a:rPr>
              <a:t> </a:t>
            </a:r>
            <a:r>
              <a:rPr lang="hr-HR" sz="2400" b="1" dirty="0">
                <a:solidFill>
                  <a:srgbClr val="0070C0"/>
                </a:solidFill>
              </a:rPr>
              <a:t>–</a:t>
            </a:r>
            <a:r>
              <a:rPr lang="hr-HR" sz="2400" i="1" dirty="0">
                <a:solidFill>
                  <a:srgbClr val="0070C0"/>
                </a:solidFill>
              </a:rPr>
              <a:t> ispred nebrojivih imenica nema člana</a:t>
            </a:r>
            <a:endParaRPr lang="en-US" sz="2400" i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6 a book</a:t>
            </a:r>
            <a:r>
              <a:rPr lang="hr-HR" sz="2400" b="1" dirty="0">
                <a:solidFill>
                  <a:srgbClr val="FF0000"/>
                </a:solidFill>
              </a:rPr>
              <a:t> </a:t>
            </a:r>
            <a:r>
              <a:rPr lang="hr-HR" sz="2400" b="1" dirty="0">
                <a:solidFill>
                  <a:srgbClr val="0070C0"/>
                </a:solidFill>
              </a:rPr>
              <a:t>– </a:t>
            </a:r>
            <a:r>
              <a:rPr lang="hr-HR" sz="2400" i="1" dirty="0">
                <a:solidFill>
                  <a:srgbClr val="0070C0"/>
                </a:solidFill>
              </a:rPr>
              <a:t>ispred brojivih imenica u jednini koje spominjemo po prvi put stoji član </a:t>
            </a:r>
            <a:r>
              <a:rPr lang="hr-HR" sz="2400" b="1" dirty="0">
                <a:solidFill>
                  <a:srgbClr val="0070C0"/>
                </a:solidFill>
              </a:rPr>
              <a:t>a/</a:t>
            </a:r>
            <a:r>
              <a:rPr lang="hr-HR" sz="2400" b="1" dirty="0" err="1">
                <a:solidFill>
                  <a:srgbClr val="0070C0"/>
                </a:solidFill>
              </a:rPr>
              <a:t>an</a:t>
            </a:r>
            <a:endParaRPr lang="en-US" sz="24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7 Ø physics, Ø music</a:t>
            </a:r>
            <a:r>
              <a:rPr lang="hr-HR" sz="2400" b="1" dirty="0">
                <a:solidFill>
                  <a:srgbClr val="FF0000"/>
                </a:solidFill>
              </a:rPr>
              <a:t> </a:t>
            </a:r>
            <a:r>
              <a:rPr lang="hr-HR" sz="2400" i="1" dirty="0">
                <a:solidFill>
                  <a:srgbClr val="0070C0"/>
                </a:solidFill>
              </a:rPr>
              <a:t>– ispred naziva nastavnih predmeta nema člana</a:t>
            </a:r>
          </a:p>
          <a:p>
            <a:pPr marL="0" indent="0">
              <a:buNone/>
            </a:pPr>
            <a:r>
              <a:rPr lang="hr-HR" sz="2400" b="1" dirty="0">
                <a:solidFill>
                  <a:srgbClr val="FF0000"/>
                </a:solidFill>
              </a:rPr>
              <a:t>8 CORRECT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94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" y="0"/>
            <a:ext cx="5122851" cy="6849562"/>
          </a:xfrm>
          <a:prstGeom prst="rect">
            <a:avLst/>
          </a:prstGeom>
        </p:spPr>
      </p:pic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0256D9EB-C20B-45FA-9F3D-124012366C9E}"/>
              </a:ext>
            </a:extLst>
          </p:cNvPr>
          <p:cNvSpPr txBox="1">
            <a:spLocks/>
          </p:cNvSpPr>
          <p:nvPr/>
        </p:nvSpPr>
        <p:spPr>
          <a:xfrm>
            <a:off x="9302795" y="533355"/>
            <a:ext cx="6636197" cy="1159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dirty="0" err="1"/>
              <a:t>Workbook</a:t>
            </a:r>
            <a:r>
              <a:rPr lang="hr-HR" sz="2000" dirty="0"/>
              <a:t>, p. 76</a:t>
            </a:r>
            <a:br>
              <a:rPr lang="hr-HR" sz="2000" b="1" dirty="0"/>
            </a:br>
            <a:br>
              <a:rPr lang="hr-HR" sz="2000" b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93" y="395783"/>
            <a:ext cx="8057129" cy="6237029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8" name="Rezervirano mjesto sadržaja 2">
            <a:extLst>
              <a:ext uri="{FF2B5EF4-FFF2-40B4-BE49-F238E27FC236}">
                <a16:creationId xmlns:a16="http://schemas.microsoft.com/office/drawing/2014/main" id="{C8EABEA2-FF20-4C36-867D-96E8C46E184E}"/>
              </a:ext>
            </a:extLst>
          </p:cNvPr>
          <p:cNvSpPr txBox="1">
            <a:spLocks/>
          </p:cNvSpPr>
          <p:nvPr/>
        </p:nvSpPr>
        <p:spPr>
          <a:xfrm>
            <a:off x="3098919" y="970484"/>
            <a:ext cx="85243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Ø</a:t>
            </a:r>
          </a:p>
        </p:txBody>
      </p:sp>
      <p:sp>
        <p:nvSpPr>
          <p:cNvPr id="29" name="Rezervirano mjesto sadržaja 2">
            <a:extLst>
              <a:ext uri="{FF2B5EF4-FFF2-40B4-BE49-F238E27FC236}">
                <a16:creationId xmlns:a16="http://schemas.microsoft.com/office/drawing/2014/main" id="{FEB7E35A-491F-476A-81EF-66E84B289843}"/>
              </a:ext>
            </a:extLst>
          </p:cNvPr>
          <p:cNvSpPr txBox="1">
            <a:spLocks/>
          </p:cNvSpPr>
          <p:nvPr/>
        </p:nvSpPr>
        <p:spPr>
          <a:xfrm>
            <a:off x="2535177" y="1444579"/>
            <a:ext cx="85243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the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30" name="Rezervirano mjesto sadržaja 2">
            <a:extLst>
              <a:ext uri="{FF2B5EF4-FFF2-40B4-BE49-F238E27FC236}">
                <a16:creationId xmlns:a16="http://schemas.microsoft.com/office/drawing/2014/main" id="{8094DF4C-07F6-4BC3-BCE6-DF545ABB4697}"/>
              </a:ext>
            </a:extLst>
          </p:cNvPr>
          <p:cNvSpPr txBox="1">
            <a:spLocks/>
          </p:cNvSpPr>
          <p:nvPr/>
        </p:nvSpPr>
        <p:spPr>
          <a:xfrm>
            <a:off x="1352005" y="1905026"/>
            <a:ext cx="85243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Ø</a:t>
            </a:r>
          </a:p>
        </p:txBody>
      </p:sp>
      <p:sp>
        <p:nvSpPr>
          <p:cNvPr id="31" name="Rezervirano mjesto sadržaja 2">
            <a:extLst>
              <a:ext uri="{FF2B5EF4-FFF2-40B4-BE49-F238E27FC236}">
                <a16:creationId xmlns:a16="http://schemas.microsoft.com/office/drawing/2014/main" id="{3E8F27BC-8396-40EA-94D9-9407670EB097}"/>
              </a:ext>
            </a:extLst>
          </p:cNvPr>
          <p:cNvSpPr txBox="1">
            <a:spLocks/>
          </p:cNvSpPr>
          <p:nvPr/>
        </p:nvSpPr>
        <p:spPr>
          <a:xfrm>
            <a:off x="3725139" y="1909437"/>
            <a:ext cx="85243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Ø</a:t>
            </a:r>
          </a:p>
        </p:txBody>
      </p:sp>
      <p:sp>
        <p:nvSpPr>
          <p:cNvPr id="32" name="Rezervirano mjesto sadržaja 2">
            <a:extLst>
              <a:ext uri="{FF2B5EF4-FFF2-40B4-BE49-F238E27FC236}">
                <a16:creationId xmlns:a16="http://schemas.microsoft.com/office/drawing/2014/main" id="{CFFA2F57-89FE-4994-A799-6DA7E5A7D031}"/>
              </a:ext>
            </a:extLst>
          </p:cNvPr>
          <p:cNvSpPr txBox="1">
            <a:spLocks/>
          </p:cNvSpPr>
          <p:nvPr/>
        </p:nvSpPr>
        <p:spPr>
          <a:xfrm>
            <a:off x="2068286" y="2390146"/>
            <a:ext cx="85243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3" name="Rezervirano mjesto sadržaja 2">
            <a:extLst>
              <a:ext uri="{FF2B5EF4-FFF2-40B4-BE49-F238E27FC236}">
                <a16:creationId xmlns:a16="http://schemas.microsoft.com/office/drawing/2014/main" id="{ED2DA1BF-3E1C-4BEB-AB1A-22FA4F53D305}"/>
              </a:ext>
            </a:extLst>
          </p:cNvPr>
          <p:cNvSpPr txBox="1">
            <a:spLocks/>
          </p:cNvSpPr>
          <p:nvPr/>
        </p:nvSpPr>
        <p:spPr>
          <a:xfrm>
            <a:off x="785022" y="2843144"/>
            <a:ext cx="85243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4" name="Rezervirano mjesto sadržaja 2">
            <a:extLst>
              <a:ext uri="{FF2B5EF4-FFF2-40B4-BE49-F238E27FC236}">
                <a16:creationId xmlns:a16="http://schemas.microsoft.com/office/drawing/2014/main" id="{394CFDDE-A11A-44E1-BB15-B7BE8146E960}"/>
              </a:ext>
            </a:extLst>
          </p:cNvPr>
          <p:cNvSpPr txBox="1">
            <a:spLocks/>
          </p:cNvSpPr>
          <p:nvPr/>
        </p:nvSpPr>
        <p:spPr>
          <a:xfrm>
            <a:off x="1536103" y="3308954"/>
            <a:ext cx="85243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an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35" name="Rezervirano mjesto sadržaja 2">
            <a:extLst>
              <a:ext uri="{FF2B5EF4-FFF2-40B4-BE49-F238E27FC236}">
                <a16:creationId xmlns:a16="http://schemas.microsoft.com/office/drawing/2014/main" id="{A81E6BCB-2AAC-4ADE-A99B-E91778FEAAA1}"/>
              </a:ext>
            </a:extLst>
          </p:cNvPr>
          <p:cNvSpPr txBox="1">
            <a:spLocks/>
          </p:cNvSpPr>
          <p:nvPr/>
        </p:nvSpPr>
        <p:spPr>
          <a:xfrm>
            <a:off x="4271749" y="3310742"/>
            <a:ext cx="96344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the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36" name="Rezervirano mjesto sadržaja 2">
            <a:extLst>
              <a:ext uri="{FF2B5EF4-FFF2-40B4-BE49-F238E27FC236}">
                <a16:creationId xmlns:a16="http://schemas.microsoft.com/office/drawing/2014/main" id="{BB59ED00-E007-4EE9-9F74-F8985CDC1DA3}"/>
              </a:ext>
            </a:extLst>
          </p:cNvPr>
          <p:cNvSpPr txBox="1">
            <a:spLocks/>
          </p:cNvSpPr>
          <p:nvPr/>
        </p:nvSpPr>
        <p:spPr>
          <a:xfrm>
            <a:off x="7348084" y="3308953"/>
            <a:ext cx="85243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7" name="Rezervirano mjesto sadržaja 2">
            <a:extLst>
              <a:ext uri="{FF2B5EF4-FFF2-40B4-BE49-F238E27FC236}">
                <a16:creationId xmlns:a16="http://schemas.microsoft.com/office/drawing/2014/main" id="{349AEFDC-2920-473E-9B42-BF919AF866F1}"/>
              </a:ext>
            </a:extLst>
          </p:cNvPr>
          <p:cNvSpPr txBox="1">
            <a:spLocks/>
          </p:cNvSpPr>
          <p:nvPr/>
        </p:nvSpPr>
        <p:spPr>
          <a:xfrm>
            <a:off x="4112277" y="3760496"/>
            <a:ext cx="85243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Ø</a:t>
            </a:r>
          </a:p>
        </p:txBody>
      </p:sp>
      <p:sp>
        <p:nvSpPr>
          <p:cNvPr id="38" name="Rezervirano mjesto sadržaja 2">
            <a:extLst>
              <a:ext uri="{FF2B5EF4-FFF2-40B4-BE49-F238E27FC236}">
                <a16:creationId xmlns:a16="http://schemas.microsoft.com/office/drawing/2014/main" id="{4B60778C-6F23-4D71-9BE6-BA6113894979}"/>
              </a:ext>
            </a:extLst>
          </p:cNvPr>
          <p:cNvSpPr txBox="1">
            <a:spLocks/>
          </p:cNvSpPr>
          <p:nvPr/>
        </p:nvSpPr>
        <p:spPr>
          <a:xfrm>
            <a:off x="2260132" y="4248860"/>
            <a:ext cx="85243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Ø</a:t>
            </a:r>
          </a:p>
        </p:txBody>
      </p:sp>
      <p:sp>
        <p:nvSpPr>
          <p:cNvPr id="39" name="Rezervirano mjesto sadržaja 2">
            <a:extLst>
              <a:ext uri="{FF2B5EF4-FFF2-40B4-BE49-F238E27FC236}">
                <a16:creationId xmlns:a16="http://schemas.microsoft.com/office/drawing/2014/main" id="{E65ED17F-8683-4939-B683-012C5FD3695A}"/>
              </a:ext>
            </a:extLst>
          </p:cNvPr>
          <p:cNvSpPr txBox="1">
            <a:spLocks/>
          </p:cNvSpPr>
          <p:nvPr/>
        </p:nvSpPr>
        <p:spPr>
          <a:xfrm>
            <a:off x="681992" y="4683386"/>
            <a:ext cx="85243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The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40" name="Rezervirano mjesto sadržaja 2">
            <a:extLst>
              <a:ext uri="{FF2B5EF4-FFF2-40B4-BE49-F238E27FC236}">
                <a16:creationId xmlns:a16="http://schemas.microsoft.com/office/drawing/2014/main" id="{5B9E5B00-7AC4-4915-B53C-7051B321B0E7}"/>
              </a:ext>
            </a:extLst>
          </p:cNvPr>
          <p:cNvSpPr txBox="1">
            <a:spLocks/>
          </p:cNvSpPr>
          <p:nvPr/>
        </p:nvSpPr>
        <p:spPr>
          <a:xfrm>
            <a:off x="1460503" y="5174969"/>
            <a:ext cx="85243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41" name="Rezervirano mjesto sadržaja 2">
            <a:extLst>
              <a:ext uri="{FF2B5EF4-FFF2-40B4-BE49-F238E27FC236}">
                <a16:creationId xmlns:a16="http://schemas.microsoft.com/office/drawing/2014/main" id="{DE4A533A-AE67-479C-99E2-352A653C4A2F}"/>
              </a:ext>
            </a:extLst>
          </p:cNvPr>
          <p:cNvSpPr txBox="1">
            <a:spLocks/>
          </p:cNvSpPr>
          <p:nvPr/>
        </p:nvSpPr>
        <p:spPr>
          <a:xfrm>
            <a:off x="3776670" y="5626991"/>
            <a:ext cx="85243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the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42" name="Rezervirano mjesto sadržaja 2">
            <a:extLst>
              <a:ext uri="{FF2B5EF4-FFF2-40B4-BE49-F238E27FC236}">
                <a16:creationId xmlns:a16="http://schemas.microsoft.com/office/drawing/2014/main" id="{6E81DEAD-F8EB-4E01-940B-EF94AC1A3F21}"/>
              </a:ext>
            </a:extLst>
          </p:cNvPr>
          <p:cNvSpPr txBox="1">
            <a:spLocks/>
          </p:cNvSpPr>
          <p:nvPr/>
        </p:nvSpPr>
        <p:spPr>
          <a:xfrm>
            <a:off x="3180527" y="6105645"/>
            <a:ext cx="85243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Ø</a:t>
            </a:r>
          </a:p>
        </p:txBody>
      </p:sp>
      <p:sp>
        <p:nvSpPr>
          <p:cNvPr id="43" name="Rezervirano mjesto sadržaja 2">
            <a:extLst>
              <a:ext uri="{FF2B5EF4-FFF2-40B4-BE49-F238E27FC236}">
                <a16:creationId xmlns:a16="http://schemas.microsoft.com/office/drawing/2014/main" id="{C8471CE6-47B1-442F-9CD1-CB37B4141A8B}"/>
              </a:ext>
            </a:extLst>
          </p:cNvPr>
          <p:cNvSpPr txBox="1">
            <a:spLocks/>
          </p:cNvSpPr>
          <p:nvPr/>
        </p:nvSpPr>
        <p:spPr>
          <a:xfrm>
            <a:off x="8620532" y="2619879"/>
            <a:ext cx="3606373" cy="1703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i="1" dirty="0" err="1"/>
              <a:t>Let’s</a:t>
            </a:r>
            <a:r>
              <a:rPr lang="hr-HR" sz="2000" i="1" dirty="0"/>
              <a:t> </a:t>
            </a:r>
            <a:r>
              <a:rPr lang="hr-HR" sz="2000" i="1" dirty="0" err="1"/>
              <a:t>practise</a:t>
            </a:r>
            <a:r>
              <a:rPr lang="hr-HR" sz="2000" i="1" dirty="0"/>
              <a:t>:</a:t>
            </a:r>
            <a:br>
              <a:rPr lang="hr-HR" sz="2000" i="1" dirty="0"/>
            </a:br>
            <a:r>
              <a:rPr lang="hr-HR" sz="2000" i="1" dirty="0">
                <a:hlinkClick r:id="rId4"/>
              </a:rPr>
              <a:t>https://wordwall.net/play/848/179/303</a:t>
            </a: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val="169022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8" y="7121"/>
            <a:ext cx="5120640" cy="6843757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633" y="1190223"/>
            <a:ext cx="8213215" cy="4320314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28" name="Picture 4" descr="Vidi izvornu sliku">
            <a:extLst>
              <a:ext uri="{FF2B5EF4-FFF2-40B4-BE49-F238E27FC236}">
                <a16:creationId xmlns:a16="http://schemas.microsoft.com/office/drawing/2014/main" id="{D4E67286-5BB6-46B5-8D3A-5FDE62892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40900" y="1736134"/>
            <a:ext cx="570337" cy="42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Vidi izvornu sliku">
            <a:extLst>
              <a:ext uri="{FF2B5EF4-FFF2-40B4-BE49-F238E27FC236}">
                <a16:creationId xmlns:a16="http://schemas.microsoft.com/office/drawing/2014/main" id="{32F45FE4-3EB8-4AF4-830E-D61B3D6D1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8974" y="2210939"/>
            <a:ext cx="351512" cy="42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Vidi izvornu sliku">
            <a:extLst>
              <a:ext uri="{FF2B5EF4-FFF2-40B4-BE49-F238E27FC236}">
                <a16:creationId xmlns:a16="http://schemas.microsoft.com/office/drawing/2014/main" id="{4162041A-CC98-4F70-9627-0B8369D68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85922" y="2681490"/>
            <a:ext cx="351512" cy="42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Vidi izvornu sliku">
            <a:extLst>
              <a:ext uri="{FF2B5EF4-FFF2-40B4-BE49-F238E27FC236}">
                <a16:creationId xmlns:a16="http://schemas.microsoft.com/office/drawing/2014/main" id="{DCDE6751-27B0-4811-A644-3E5C3DC2F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57824" y="3153428"/>
            <a:ext cx="351512" cy="42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Vidi izvornu sliku">
            <a:extLst>
              <a:ext uri="{FF2B5EF4-FFF2-40B4-BE49-F238E27FC236}">
                <a16:creationId xmlns:a16="http://schemas.microsoft.com/office/drawing/2014/main" id="{1AD0A6AF-23F0-4F74-8623-3A82F9453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42728" y="3623335"/>
            <a:ext cx="351512" cy="42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Vidi izvornu sliku">
            <a:extLst>
              <a:ext uri="{FF2B5EF4-FFF2-40B4-BE49-F238E27FC236}">
                <a16:creationId xmlns:a16="http://schemas.microsoft.com/office/drawing/2014/main" id="{99A687F6-84A3-4B93-B14C-14DBDB96D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35337" y="4084492"/>
            <a:ext cx="570337" cy="42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Vidi izvornu sliku">
            <a:extLst>
              <a:ext uri="{FF2B5EF4-FFF2-40B4-BE49-F238E27FC236}">
                <a16:creationId xmlns:a16="http://schemas.microsoft.com/office/drawing/2014/main" id="{D2D26ADB-506F-40F6-B279-946932D6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57824" y="4546636"/>
            <a:ext cx="351512" cy="42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Vidi izvornu sliku">
            <a:extLst>
              <a:ext uri="{FF2B5EF4-FFF2-40B4-BE49-F238E27FC236}">
                <a16:creationId xmlns:a16="http://schemas.microsoft.com/office/drawing/2014/main" id="{E556FBA4-D161-4093-80B8-A96FB8CEE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59955" y="5028586"/>
            <a:ext cx="570337" cy="42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1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50772148-112A-465C-847C-ACCD82DA9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252" y="4112804"/>
            <a:ext cx="3411842" cy="2010220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E19236AC-7D65-4B86-8D20-216232B04D03}"/>
              </a:ext>
            </a:extLst>
          </p:cNvPr>
          <p:cNvSpPr txBox="1">
            <a:spLocks/>
          </p:cNvSpPr>
          <p:nvPr/>
        </p:nvSpPr>
        <p:spPr>
          <a:xfrm>
            <a:off x="6877849" y="407036"/>
            <a:ext cx="5148688" cy="57866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What meals would you</a:t>
            </a:r>
            <a:r>
              <a:rPr lang="hr-HR" sz="2000" b="1" dirty="0"/>
              <a:t> </a:t>
            </a:r>
            <a:r>
              <a:rPr lang="en-US" sz="2000" b="1" dirty="0"/>
              <a:t>recommend to your American friends in a</a:t>
            </a:r>
            <a:r>
              <a:rPr lang="hr-HR" sz="2000" b="1" dirty="0"/>
              <a:t> </a:t>
            </a:r>
            <a:r>
              <a:rPr lang="en-US" sz="2000" b="1" dirty="0"/>
              <a:t>Croatian restaurant?</a:t>
            </a:r>
            <a:br>
              <a:rPr lang="hr-HR" sz="2000" i="1" dirty="0"/>
            </a:br>
            <a:endParaRPr lang="hr-HR" sz="2000" b="1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4BC4FEC6-B234-4A3E-A194-3CA02FB89D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4"/>
            <a:ext cx="5129540" cy="681496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A28935E5-DB7F-48EB-AD70-57EC8FA792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24" y="1482811"/>
            <a:ext cx="6207112" cy="3635103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07_29_Food_art_In_a_Croatian_restaurant">
            <a:hlinkClick r:id="" action="ppaction://media"/>
            <a:extLst>
              <a:ext uri="{FF2B5EF4-FFF2-40B4-BE49-F238E27FC236}">
                <a16:creationId xmlns:a16="http://schemas.microsoft.com/office/drawing/2014/main" id="{52C8696F-7AD9-4512-A035-A9BE03F71E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47508" y="1976659"/>
            <a:ext cx="609600" cy="609600"/>
          </a:xfrm>
          <a:prstGeom prst="rect">
            <a:avLst/>
          </a:prstGeom>
        </p:spPr>
      </p:pic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id="{F6CC867D-EB4F-44BC-963F-87A58EAF281A}"/>
              </a:ext>
            </a:extLst>
          </p:cNvPr>
          <p:cNvSpPr txBox="1">
            <a:spLocks/>
          </p:cNvSpPr>
          <p:nvPr/>
        </p:nvSpPr>
        <p:spPr>
          <a:xfrm>
            <a:off x="3399080" y="3803918"/>
            <a:ext cx="85243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FALSE</a:t>
            </a:r>
          </a:p>
        </p:txBody>
      </p:sp>
      <p:sp>
        <p:nvSpPr>
          <p:cNvPr id="12" name="Rezervirano mjesto sadržaja 2">
            <a:extLst>
              <a:ext uri="{FF2B5EF4-FFF2-40B4-BE49-F238E27FC236}">
                <a16:creationId xmlns:a16="http://schemas.microsoft.com/office/drawing/2014/main" id="{692CAD19-E614-49EF-9E2E-D7464A07372B}"/>
              </a:ext>
            </a:extLst>
          </p:cNvPr>
          <p:cNvSpPr txBox="1">
            <a:spLocks/>
          </p:cNvSpPr>
          <p:nvPr/>
        </p:nvSpPr>
        <p:spPr>
          <a:xfrm>
            <a:off x="1558907" y="4670538"/>
            <a:ext cx="85243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32598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75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10" grpId="0"/>
      <p:bldP spid="12" grpId="0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2800</TotalTime>
  <Words>388</Words>
  <Application>Microsoft Office PowerPoint</Application>
  <PresentationFormat>Widescreen</PresentationFormat>
  <Paragraphs>73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Tema sustava Office</vt:lpstr>
      <vt:lpstr>UNIT 6;  Created to create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NEXT OF KIN</dc:title>
  <dc:creator>Siniša Vuksan</dc:creator>
  <cp:lastModifiedBy>Sanja Ivoš</cp:lastModifiedBy>
  <cp:revision>260</cp:revision>
  <dcterms:created xsi:type="dcterms:W3CDTF">2020-09-12T11:20:19Z</dcterms:created>
  <dcterms:modified xsi:type="dcterms:W3CDTF">2022-12-12T13:28:04Z</dcterms:modified>
</cp:coreProperties>
</file>